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7" r:id="rId5"/>
    <p:sldMasterId id="2147483652" r:id="rId6"/>
    <p:sldMasterId id="2147483664" r:id="rId7"/>
    <p:sldMasterId id="2147483660" r:id="rId8"/>
  </p:sldMasterIdLst>
  <p:notesMasterIdLst>
    <p:notesMasterId r:id="rId30"/>
  </p:notesMasterIdLst>
  <p:sldIdLst>
    <p:sldId id="263" r:id="rId9"/>
    <p:sldId id="260" r:id="rId10"/>
    <p:sldId id="294" r:id="rId11"/>
    <p:sldId id="379" r:id="rId12"/>
    <p:sldId id="367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80" r:id="rId23"/>
    <p:sldId id="346" r:id="rId24"/>
    <p:sldId id="383" r:id="rId25"/>
    <p:sldId id="280" r:id="rId26"/>
    <p:sldId id="345" r:id="rId27"/>
    <p:sldId id="338" r:id="rId28"/>
    <p:sldId id="359" r:id="rId2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25B0EB-A388-14FD-2E9A-5FB2EDE0826A}" name="Anne-Hélène LE DU" initials="AD" userId="S::annehelene.ledu@biodiversite.bzh::a606459e-45d1-43f8-a25a-e123f84c88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Hélène LE DU" initials="AD" lastIdx="12" clrIdx="0">
    <p:extLst>
      <p:ext uri="{19B8F6BF-5375-455C-9EA6-DF929625EA0E}">
        <p15:presenceInfo xmlns:p15="http://schemas.microsoft.com/office/powerpoint/2012/main" userId="S::annehelene.ledu@biodiversite.bzh::a606459e-45d1-43f8-a25a-e123f84c8875" providerId="AD"/>
      </p:ext>
    </p:extLst>
  </p:cmAuthor>
  <p:cmAuthor id="2" name="Agence Bretonne de la Biodiversité" initials="ABdlB" lastIdx="4" clrIdx="1">
    <p:extLst>
      <p:ext uri="{19B8F6BF-5375-455C-9EA6-DF929625EA0E}">
        <p15:presenceInfo xmlns:p15="http://schemas.microsoft.com/office/powerpoint/2012/main" userId="07e8efabd8a537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FF"/>
    <a:srgbClr val="05D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A6409-CE84-8CCE-6296-09864D874500}" v="3" dt="2022-02-22T14:35:23.537"/>
    <p1510:client id="{31B97D9D-60FB-D49A-4DB5-003E36DE7E0F}" v="14" dt="2022-02-24T15:28:11.659"/>
    <p1510:client id="{98213908-180F-429B-8209-7DDA9B149B62}" v="758" dt="2022-02-22T16:20:38.151"/>
    <p1510:client id="{A913CBDF-7905-D3DA-08FF-8851CADC89EA}" v="172" dt="2022-02-22T16:18:48.538"/>
    <p1510:client id="{B21BE8D7-3193-6CB9-6A53-AC8A772A9423}" v="2" dt="2022-02-22T16:14:55.505"/>
    <p1510:client id="{BD435763-1A5F-6DE8-08A8-B1F17CCD7C33}" v="12" dt="2022-02-22T15:37:46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Hélène LE DU" userId="S::annehelene.ledu@biodiversite.bzh::a606459e-45d1-43f8-a25a-e123f84c8875" providerId="AD" clId="Web-{605D11E7-94C0-7F30-5E6E-208C28E09F19}"/>
    <pc:docChg chg="mod addSld delSld modSld">
      <pc:chgData name="Anne-Hélène LE DU" userId="S::annehelene.ledu@biodiversite.bzh::a606459e-45d1-43f8-a25a-e123f84c8875" providerId="AD" clId="Web-{605D11E7-94C0-7F30-5E6E-208C28E09F19}" dt="2022-02-17T16:04:29.085" v="751"/>
      <pc:docMkLst>
        <pc:docMk/>
      </pc:docMkLst>
      <pc:sldChg chg="modSp">
        <pc:chgData name="Anne-Hélène LE DU" userId="S::annehelene.ledu@biodiversite.bzh::a606459e-45d1-43f8-a25a-e123f84c8875" providerId="AD" clId="Web-{605D11E7-94C0-7F30-5E6E-208C28E09F19}" dt="2022-02-17T15:05:27.249" v="111" actId="20577"/>
        <pc:sldMkLst>
          <pc:docMk/>
          <pc:sldMk cId="789052022" sldId="260"/>
        </pc:sldMkLst>
        <pc:spChg chg="mod">
          <ac:chgData name="Anne-Hélène LE DU" userId="S::annehelene.ledu@biodiversite.bzh::a606459e-45d1-43f8-a25a-e123f84c8875" providerId="AD" clId="Web-{605D11E7-94C0-7F30-5E6E-208C28E09F19}" dt="2022-02-17T15:04:16.716" v="82" actId="20577"/>
          <ac:spMkLst>
            <pc:docMk/>
            <pc:sldMk cId="789052022" sldId="260"/>
            <ac:spMk id="5" creationId="{217B5273-FF52-954D-8525-B85495B64B69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04:18.591" v="84" actId="20577"/>
          <ac:spMkLst>
            <pc:docMk/>
            <pc:sldMk cId="789052022" sldId="260"/>
            <ac:spMk id="8" creationId="{25018CD3-7FBE-194C-8F1E-2C8752B6CB7C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04:52.670" v="96" actId="20577"/>
          <ac:spMkLst>
            <pc:docMk/>
            <pc:sldMk cId="789052022" sldId="260"/>
            <ac:spMk id="12" creationId="{1B364ECE-7F41-4D4D-911C-FA9300D15D97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05:01.295" v="97" actId="1076"/>
          <ac:spMkLst>
            <pc:docMk/>
            <pc:sldMk cId="789052022" sldId="260"/>
            <ac:spMk id="13" creationId="{302B9AAF-9045-43C5-AEC7-AB4B25075142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05:03.248" v="98" actId="1076"/>
          <ac:spMkLst>
            <pc:docMk/>
            <pc:sldMk cId="789052022" sldId="260"/>
            <ac:spMk id="14" creationId="{F648E9EA-F7D8-43E6-82E1-DB69B2925509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05:11.374" v="99" actId="1076"/>
          <ac:spMkLst>
            <pc:docMk/>
            <pc:sldMk cId="789052022" sldId="260"/>
            <ac:spMk id="15" creationId="{CDDFEC16-D4CA-3341-995B-2152E01A1E29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05:27.249" v="111" actId="20577"/>
          <ac:spMkLst>
            <pc:docMk/>
            <pc:sldMk cId="789052022" sldId="260"/>
            <ac:spMk id="16" creationId="{9CE96D11-0986-4053-A681-0245AE75BC3D}"/>
          </ac:spMkLst>
        </pc:spChg>
      </pc:sldChg>
      <pc:sldChg chg="addCm">
        <pc:chgData name="Anne-Hélène LE DU" userId="S::annehelene.ledu@biodiversite.bzh::a606459e-45d1-43f8-a25a-e123f84c8875" providerId="AD" clId="Web-{605D11E7-94C0-7F30-5E6E-208C28E09F19}" dt="2022-02-17T16:04:29.085" v="751"/>
        <pc:sldMkLst>
          <pc:docMk/>
          <pc:sldMk cId="2341176506" sldId="261"/>
        </pc:sldMkLst>
      </pc:sldChg>
      <pc:sldChg chg="modSp">
        <pc:chgData name="Anne-Hélène LE DU" userId="S::annehelene.ledu@biodiversite.bzh::a606459e-45d1-43f8-a25a-e123f84c8875" providerId="AD" clId="Web-{605D11E7-94C0-7F30-5E6E-208C28E09F19}" dt="2022-02-17T15:03:47.137" v="78" actId="20577"/>
        <pc:sldMkLst>
          <pc:docMk/>
          <pc:sldMk cId="3754751756" sldId="263"/>
        </pc:sldMkLst>
        <pc:spChg chg="mod">
          <ac:chgData name="Anne-Hélène LE DU" userId="S::annehelene.ledu@biodiversite.bzh::a606459e-45d1-43f8-a25a-e123f84c8875" providerId="AD" clId="Web-{605D11E7-94C0-7F30-5E6E-208C28E09F19}" dt="2022-02-17T15:03:47.137" v="78" actId="20577"/>
          <ac:spMkLst>
            <pc:docMk/>
            <pc:sldMk cId="3754751756" sldId="263"/>
            <ac:spMk id="2" creationId="{EE8F21FB-7626-E242-87F4-B5FE63D31E5B}"/>
          </ac:spMkLst>
        </pc:spChg>
      </pc:sldChg>
      <pc:sldChg chg="modSp">
        <pc:chgData name="Anne-Hélène LE DU" userId="S::annehelene.ledu@biodiversite.bzh::a606459e-45d1-43f8-a25a-e123f84c8875" providerId="AD" clId="Web-{605D11E7-94C0-7F30-5E6E-208C28E09F19}" dt="2022-02-17T15:07:14.845" v="143" actId="20577"/>
        <pc:sldMkLst>
          <pc:docMk/>
          <pc:sldMk cId="3501609480" sldId="294"/>
        </pc:sldMkLst>
        <pc:spChg chg="mod">
          <ac:chgData name="Anne-Hélène LE DU" userId="S::annehelene.ledu@biodiversite.bzh::a606459e-45d1-43f8-a25a-e123f84c8875" providerId="AD" clId="Web-{605D11E7-94C0-7F30-5E6E-208C28E09F19}" dt="2022-02-17T15:07:14.845" v="143" actId="20577"/>
          <ac:spMkLst>
            <pc:docMk/>
            <pc:sldMk cId="3501609480" sldId="294"/>
            <ac:spMk id="2" creationId="{348C378B-ADF0-4FCA-B172-A671A12D788B}"/>
          </ac:spMkLst>
        </pc:spChg>
      </pc:sldChg>
      <pc:sldChg chg="modSp del">
        <pc:chgData name="Anne-Hélène LE DU" userId="S::annehelene.ledu@biodiversite.bzh::a606459e-45d1-43f8-a25a-e123f84c8875" providerId="AD" clId="Web-{605D11E7-94C0-7F30-5E6E-208C28E09F19}" dt="2022-02-17T15:22:38.946" v="285"/>
        <pc:sldMkLst>
          <pc:docMk/>
          <pc:sldMk cId="2408356282" sldId="350"/>
        </pc:sldMkLst>
        <pc:spChg chg="mod">
          <ac:chgData name="Anne-Hélène LE DU" userId="S::annehelene.ledu@biodiversite.bzh::a606459e-45d1-43f8-a25a-e123f84c8875" providerId="AD" clId="Web-{605D11E7-94C0-7F30-5E6E-208C28E09F19}" dt="2022-02-17T15:18:11.830" v="267" actId="20577"/>
          <ac:spMkLst>
            <pc:docMk/>
            <pc:sldMk cId="2408356282" sldId="350"/>
            <ac:spMk id="4" creationId="{D2A803AE-B702-4629-BAAC-6D636679FDA2}"/>
          </ac:spMkLst>
        </pc:spChg>
      </pc:sldChg>
      <pc:sldChg chg="modSp">
        <pc:chgData name="Anne-Hélène LE DU" userId="S::annehelene.ledu@biodiversite.bzh::a606459e-45d1-43f8-a25a-e123f84c8875" providerId="AD" clId="Web-{605D11E7-94C0-7F30-5E6E-208C28E09F19}" dt="2022-02-17T15:18:50.550" v="268" actId="1076"/>
        <pc:sldMkLst>
          <pc:docMk/>
          <pc:sldMk cId="3866757484" sldId="362"/>
        </pc:sldMkLst>
        <pc:spChg chg="mod">
          <ac:chgData name="Anne-Hélène LE DU" userId="S::annehelene.ledu@biodiversite.bzh::a606459e-45d1-43f8-a25a-e123f84c8875" providerId="AD" clId="Web-{605D11E7-94C0-7F30-5E6E-208C28E09F19}" dt="2022-02-17T15:18:50.550" v="268" actId="1076"/>
          <ac:spMkLst>
            <pc:docMk/>
            <pc:sldMk cId="3866757484" sldId="362"/>
            <ac:spMk id="5" creationId="{9B041B4D-87C7-4066-9F01-692A889BAFBC}"/>
          </ac:spMkLst>
        </pc:spChg>
      </pc:sldChg>
      <pc:sldChg chg="del">
        <pc:chgData name="Anne-Hélène LE DU" userId="S::annehelene.ledu@biodiversite.bzh::a606459e-45d1-43f8-a25a-e123f84c8875" providerId="AD" clId="Web-{605D11E7-94C0-7F30-5E6E-208C28E09F19}" dt="2022-02-17T15:53:25.209" v="692"/>
        <pc:sldMkLst>
          <pc:docMk/>
          <pc:sldMk cId="3361890239" sldId="363"/>
        </pc:sldMkLst>
      </pc:sldChg>
      <pc:sldChg chg="modSp">
        <pc:chgData name="Anne-Hélène LE DU" userId="S::annehelene.ledu@biodiversite.bzh::a606459e-45d1-43f8-a25a-e123f84c8875" providerId="AD" clId="Web-{605D11E7-94C0-7F30-5E6E-208C28E09F19}" dt="2022-02-17T15:11:13.101" v="221" actId="20577"/>
        <pc:sldMkLst>
          <pc:docMk/>
          <pc:sldMk cId="3171685794" sldId="367"/>
        </pc:sldMkLst>
        <pc:spChg chg="mod">
          <ac:chgData name="Anne-Hélène LE DU" userId="S::annehelene.ledu@biodiversite.bzh::a606459e-45d1-43f8-a25a-e123f84c8875" providerId="AD" clId="Web-{605D11E7-94C0-7F30-5E6E-208C28E09F19}" dt="2022-02-17T15:07:31.627" v="149" actId="20577"/>
          <ac:spMkLst>
            <pc:docMk/>
            <pc:sldMk cId="3171685794" sldId="367"/>
            <ac:spMk id="2" creationId="{348C378B-ADF0-4FCA-B172-A671A12D788B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11:13.101" v="221" actId="20577"/>
          <ac:spMkLst>
            <pc:docMk/>
            <pc:sldMk cId="3171685794" sldId="367"/>
            <ac:spMk id="3" creationId="{1FDF31FB-EF95-4FD8-8B4E-13C9DB1F268A}"/>
          </ac:spMkLst>
        </pc:spChg>
      </pc:sldChg>
      <pc:sldChg chg="addSp modSp">
        <pc:chgData name="Anne-Hélène LE DU" userId="S::annehelene.ledu@biodiversite.bzh::a606459e-45d1-43f8-a25a-e123f84c8875" providerId="AD" clId="Web-{605D11E7-94C0-7F30-5E6E-208C28E09F19}" dt="2022-02-17T15:33:40.571" v="537" actId="20577"/>
        <pc:sldMkLst>
          <pc:docMk/>
          <pc:sldMk cId="2417333641" sldId="370"/>
        </pc:sldMkLst>
        <pc:spChg chg="add mod">
          <ac:chgData name="Anne-Hélène LE DU" userId="S::annehelene.ledu@biodiversite.bzh::a606459e-45d1-43f8-a25a-e123f84c8875" providerId="AD" clId="Web-{605D11E7-94C0-7F30-5E6E-208C28E09F19}" dt="2022-02-17T15:33:40.571" v="537" actId="20577"/>
          <ac:spMkLst>
            <pc:docMk/>
            <pc:sldMk cId="2417333641" sldId="370"/>
            <ac:spMk id="6" creationId="{602B10F2-3643-452C-AF64-7E67879331B6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15:58.874" v="247" actId="20577"/>
          <ac:spMkLst>
            <pc:docMk/>
            <pc:sldMk cId="2417333641" sldId="370"/>
            <ac:spMk id="13" creationId="{F69D4467-4D5E-4943-8ABF-3C8885295E23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17:00.203" v="263" actId="20577"/>
          <ac:spMkLst>
            <pc:docMk/>
            <pc:sldMk cId="2417333641" sldId="370"/>
            <ac:spMk id="20" creationId="{9EBE7D93-442A-2446-9980-27F14E2DD6A5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14:46.216" v="224" actId="20577"/>
          <ac:spMkLst>
            <pc:docMk/>
            <pc:sldMk cId="2417333641" sldId="370"/>
            <ac:spMk id="21" creationId="{BBBA363D-4809-4E69-B2FE-F5428F2E5ABF}"/>
          </ac:spMkLst>
        </pc:spChg>
      </pc:sldChg>
      <pc:sldChg chg="modSp">
        <pc:chgData name="Anne-Hélène LE DU" userId="S::annehelene.ledu@biodiversite.bzh::a606459e-45d1-43f8-a25a-e123f84c8875" providerId="AD" clId="Web-{605D11E7-94C0-7F30-5E6E-208C28E09F19}" dt="2022-02-17T15:14:57.341" v="228" actId="20577"/>
        <pc:sldMkLst>
          <pc:docMk/>
          <pc:sldMk cId="3074473718" sldId="371"/>
        </pc:sldMkLst>
        <pc:spChg chg="mod">
          <ac:chgData name="Anne-Hélène LE DU" userId="S::annehelene.ledu@biodiversite.bzh::a606459e-45d1-43f8-a25a-e123f84c8875" providerId="AD" clId="Web-{605D11E7-94C0-7F30-5E6E-208C28E09F19}" dt="2022-02-17T15:14:57.341" v="228" actId="20577"/>
          <ac:spMkLst>
            <pc:docMk/>
            <pc:sldMk cId="3074473718" sldId="371"/>
            <ac:spMk id="12" creationId="{D3F26E38-927B-4ED4-91EE-A6FE78993922}"/>
          </ac:spMkLst>
        </pc:spChg>
      </pc:sldChg>
      <pc:sldChg chg="modSp">
        <pc:chgData name="Anne-Hélène LE DU" userId="S::annehelene.ledu@biodiversite.bzh::a606459e-45d1-43f8-a25a-e123f84c8875" providerId="AD" clId="Web-{605D11E7-94C0-7F30-5E6E-208C28E09F19}" dt="2022-02-17T15:26:11.076" v="371" actId="20577"/>
        <pc:sldMkLst>
          <pc:docMk/>
          <pc:sldMk cId="2084773092" sldId="374"/>
        </pc:sldMkLst>
        <pc:spChg chg="mod">
          <ac:chgData name="Anne-Hélène LE DU" userId="S::annehelene.ledu@biodiversite.bzh::a606459e-45d1-43f8-a25a-e123f84c8875" providerId="AD" clId="Web-{605D11E7-94C0-7F30-5E6E-208C28E09F19}" dt="2022-02-17T15:26:11.076" v="371" actId="20577"/>
          <ac:spMkLst>
            <pc:docMk/>
            <pc:sldMk cId="2084773092" sldId="374"/>
            <ac:spMk id="11" creationId="{8876C248-8A66-9141-9126-4BD655C9E1DF}"/>
          </ac:spMkLst>
        </pc:spChg>
      </pc:sldChg>
      <pc:sldChg chg="modSp">
        <pc:chgData name="Anne-Hélène LE DU" userId="S::annehelene.ledu@biodiversite.bzh::a606459e-45d1-43f8-a25a-e123f84c8875" providerId="AD" clId="Web-{605D11E7-94C0-7F30-5E6E-208C28E09F19}" dt="2022-02-17T15:19:25.160" v="284" actId="20577"/>
        <pc:sldMkLst>
          <pc:docMk/>
          <pc:sldMk cId="4292113820" sldId="376"/>
        </pc:sldMkLst>
        <pc:spChg chg="mod">
          <ac:chgData name="Anne-Hélène LE DU" userId="S::annehelene.ledu@biodiversite.bzh::a606459e-45d1-43f8-a25a-e123f84c8875" providerId="AD" clId="Web-{605D11E7-94C0-7F30-5E6E-208C28E09F19}" dt="2022-02-17T15:19:25.160" v="284" actId="20577"/>
          <ac:spMkLst>
            <pc:docMk/>
            <pc:sldMk cId="4292113820" sldId="376"/>
            <ac:spMk id="7" creationId="{52AD5702-6D78-AB43-AAFB-58493B44B91E}"/>
          </ac:spMkLst>
        </pc:spChg>
      </pc:sldChg>
      <pc:sldChg chg="addSp modSp">
        <pc:chgData name="Anne-Hélène LE DU" userId="S::annehelene.ledu@biodiversite.bzh::a606459e-45d1-43f8-a25a-e123f84c8875" providerId="AD" clId="Web-{605D11E7-94C0-7F30-5E6E-208C28E09F19}" dt="2022-02-17T15:57:09.590" v="749" actId="20577"/>
        <pc:sldMkLst>
          <pc:docMk/>
          <pc:sldMk cId="378531202" sldId="377"/>
        </pc:sldMkLst>
        <pc:spChg chg="add mod">
          <ac:chgData name="Anne-Hélène LE DU" userId="S::annehelene.ledu@biodiversite.bzh::a606459e-45d1-43f8-a25a-e123f84c8875" providerId="AD" clId="Web-{605D11E7-94C0-7F30-5E6E-208C28E09F19}" dt="2022-02-17T15:46:21.652" v="685" actId="20577"/>
          <ac:spMkLst>
            <pc:docMk/>
            <pc:sldMk cId="378531202" sldId="377"/>
            <ac:spMk id="67" creationId="{AD26FE0F-5536-4FA8-9BA5-6DD3041725A7}"/>
          </ac:spMkLst>
        </pc:spChg>
        <pc:spChg chg="add mod">
          <ac:chgData name="Anne-Hélène LE DU" userId="S::annehelene.ledu@biodiversite.bzh::a606459e-45d1-43f8-a25a-e123f84c8875" providerId="AD" clId="Web-{605D11E7-94C0-7F30-5E6E-208C28E09F19}" dt="2022-02-17T15:57:09.590" v="749" actId="20577"/>
          <ac:spMkLst>
            <pc:docMk/>
            <pc:sldMk cId="378531202" sldId="377"/>
            <ac:spMk id="1291" creationId="{BF2C64B3-4E29-437E-BD19-B5CB64639B78}"/>
          </ac:spMkLst>
        </pc:spChg>
        <pc:graphicFrameChg chg="mod modGraphic">
          <ac:chgData name="Anne-Hélène LE DU" userId="S::annehelene.ledu@biodiversite.bzh::a606459e-45d1-43f8-a25a-e123f84c8875" providerId="AD" clId="Web-{605D11E7-94C0-7F30-5E6E-208C28E09F19}" dt="2022-02-17T15:56:56.824" v="729" actId="1076"/>
          <ac:graphicFrameMkLst>
            <pc:docMk/>
            <pc:sldMk cId="378531202" sldId="377"/>
            <ac:graphicFrameMk id="23" creationId="{8A9B1A0A-03B2-4A8E-B492-2D524E992ED4}"/>
          </ac:graphicFrameMkLst>
        </pc:graphicFrameChg>
        <pc:graphicFrameChg chg="mod modGraphic">
          <ac:chgData name="Anne-Hélène LE DU" userId="S::annehelene.ledu@biodiversite.bzh::a606459e-45d1-43f8-a25a-e123f84c8875" providerId="AD" clId="Web-{605D11E7-94C0-7F30-5E6E-208C28E09F19}" dt="2022-02-17T15:56:48.339" v="728" actId="1076"/>
          <ac:graphicFrameMkLst>
            <pc:docMk/>
            <pc:sldMk cId="378531202" sldId="377"/>
            <ac:graphicFrameMk id="48" creationId="{633AD2A5-7D91-491D-8AC3-AA0BE83EE47E}"/>
          </ac:graphicFrameMkLst>
        </pc:graphicFrameChg>
      </pc:sldChg>
      <pc:sldChg chg="modSp add replId">
        <pc:chgData name="Anne-Hélène LE DU" userId="S::annehelene.ledu@biodiversite.bzh::a606459e-45d1-43f8-a25a-e123f84c8875" providerId="AD" clId="Web-{605D11E7-94C0-7F30-5E6E-208C28E09F19}" dt="2022-02-17T15:02:09.604" v="71" actId="1076"/>
        <pc:sldMkLst>
          <pc:docMk/>
          <pc:sldMk cId="2639433286" sldId="378"/>
        </pc:sldMkLst>
        <pc:spChg chg="mod">
          <ac:chgData name="Anne-Hélène LE DU" userId="S::annehelene.ledu@biodiversite.bzh::a606459e-45d1-43f8-a25a-e123f84c8875" providerId="AD" clId="Web-{605D11E7-94C0-7F30-5E6E-208C28E09F19}" dt="2022-02-17T15:02:09.604" v="71" actId="1076"/>
          <ac:spMkLst>
            <pc:docMk/>
            <pc:sldMk cId="2639433286" sldId="378"/>
            <ac:spMk id="4" creationId="{70B11366-6538-40BA-B4BF-76EC58BD7BA7}"/>
          </ac:spMkLst>
        </pc:spChg>
      </pc:sldChg>
      <pc:sldChg chg="modSp add replId">
        <pc:chgData name="Anne-Hélène LE DU" userId="S::annehelene.ledu@biodiversite.bzh::a606459e-45d1-43f8-a25a-e123f84c8875" providerId="AD" clId="Web-{605D11E7-94C0-7F30-5E6E-208C28E09F19}" dt="2022-02-17T15:07:21.674" v="145" actId="20577"/>
        <pc:sldMkLst>
          <pc:docMk/>
          <pc:sldMk cId="678929805" sldId="379"/>
        </pc:sldMkLst>
        <pc:spChg chg="mod">
          <ac:chgData name="Anne-Hélène LE DU" userId="S::annehelene.ledu@biodiversite.bzh::a606459e-45d1-43f8-a25a-e123f84c8875" providerId="AD" clId="Web-{605D11E7-94C0-7F30-5E6E-208C28E09F19}" dt="2022-02-17T15:06:04.500" v="120" actId="20577"/>
          <ac:spMkLst>
            <pc:docMk/>
            <pc:sldMk cId="678929805" sldId="379"/>
            <ac:spMk id="2" creationId="{348C378B-ADF0-4FCA-B172-A671A12D788B}"/>
          </ac:spMkLst>
        </pc:spChg>
        <pc:spChg chg="mod">
          <ac:chgData name="Anne-Hélène LE DU" userId="S::annehelene.ledu@biodiversite.bzh::a606459e-45d1-43f8-a25a-e123f84c8875" providerId="AD" clId="Web-{605D11E7-94C0-7F30-5E6E-208C28E09F19}" dt="2022-02-17T15:07:21.674" v="145" actId="20577"/>
          <ac:spMkLst>
            <pc:docMk/>
            <pc:sldMk cId="678929805" sldId="379"/>
            <ac:spMk id="3" creationId="{1FDF31FB-EF95-4FD8-8B4E-13C9DB1F268A}"/>
          </ac:spMkLst>
        </pc:spChg>
      </pc:sldChg>
      <pc:sldChg chg="modSp add del replId">
        <pc:chgData name="Anne-Hélène LE DU" userId="S::annehelene.ledu@biodiversite.bzh::a606459e-45d1-43f8-a25a-e123f84c8875" providerId="AD" clId="Web-{605D11E7-94C0-7F30-5E6E-208C28E09F19}" dt="2022-02-17T15:10:03.178" v="155"/>
        <pc:sldMkLst>
          <pc:docMk/>
          <pc:sldMk cId="1117834413" sldId="380"/>
        </pc:sldMkLst>
        <pc:spChg chg="mod">
          <ac:chgData name="Anne-Hélène LE DU" userId="S::annehelene.ledu@biodiversite.bzh::a606459e-45d1-43f8-a25a-e123f84c8875" providerId="AD" clId="Web-{605D11E7-94C0-7F30-5E6E-208C28E09F19}" dt="2022-02-17T15:09:58.771" v="154" actId="20577"/>
          <ac:spMkLst>
            <pc:docMk/>
            <pc:sldMk cId="1117834413" sldId="380"/>
            <ac:spMk id="3" creationId="{1FDF31FB-EF95-4FD8-8B4E-13C9DB1F268A}"/>
          </ac:spMkLst>
        </pc:spChg>
      </pc:sldChg>
      <pc:sldChg chg="modSp add del replId">
        <pc:chgData name="Anne-Hélène LE DU" userId="S::annehelene.ledu@biodiversite.bzh::a606459e-45d1-43f8-a25a-e123f84c8875" providerId="AD" clId="Web-{605D11E7-94C0-7F30-5E6E-208C28E09F19}" dt="2022-02-17T15:33:20.868" v="533"/>
        <pc:sldMkLst>
          <pc:docMk/>
          <pc:sldMk cId="1492609734" sldId="380"/>
        </pc:sldMkLst>
        <pc:spChg chg="mod">
          <ac:chgData name="Anne-Hélène LE DU" userId="S::annehelene.ledu@biodiversite.bzh::a606459e-45d1-43f8-a25a-e123f84c8875" providerId="AD" clId="Web-{605D11E7-94C0-7F30-5E6E-208C28E09F19}" dt="2022-02-17T15:33:17.930" v="532" actId="20577"/>
          <ac:spMkLst>
            <pc:docMk/>
            <pc:sldMk cId="1492609734" sldId="380"/>
            <ac:spMk id="7" creationId="{52AD5702-6D78-AB43-AAFB-58493B44B91E}"/>
          </ac:spMkLst>
        </pc:spChg>
      </pc:sldChg>
    </pc:docChg>
  </pc:docChgLst>
  <pc:docChgLst>
    <pc:chgData name="Anne-Hélène LE DU" userId="S::annehelene.ledu@biodiversite.bzh::a606459e-45d1-43f8-a25a-e123f84c8875" providerId="AD" clId="Web-{0F4A15FC-B03B-DCA1-A526-06461A8A0D2D}"/>
    <pc:docChg chg="modSld">
      <pc:chgData name="Anne-Hélène LE DU" userId="S::annehelene.ledu@biodiversite.bzh::a606459e-45d1-43f8-a25a-e123f84c8875" providerId="AD" clId="Web-{0F4A15FC-B03B-DCA1-A526-06461A8A0D2D}" dt="2022-02-18T07:15:51.796" v="131" actId="20577"/>
      <pc:docMkLst>
        <pc:docMk/>
      </pc:docMkLst>
      <pc:sldChg chg="modSp">
        <pc:chgData name="Anne-Hélène LE DU" userId="S::annehelene.ledu@biodiversite.bzh::a606459e-45d1-43f8-a25a-e123f84c8875" providerId="AD" clId="Web-{0F4A15FC-B03B-DCA1-A526-06461A8A0D2D}" dt="2022-02-18T07:02:05.882" v="1" actId="1076"/>
        <pc:sldMkLst>
          <pc:docMk/>
          <pc:sldMk cId="789052022" sldId="260"/>
        </pc:sldMkLst>
        <pc:spChg chg="mod">
          <ac:chgData name="Anne-Hélène LE DU" userId="S::annehelene.ledu@biodiversite.bzh::a606459e-45d1-43f8-a25a-e123f84c8875" providerId="AD" clId="Web-{0F4A15FC-B03B-DCA1-A526-06461A8A0D2D}" dt="2022-02-18T07:02:05.882" v="1" actId="1076"/>
          <ac:spMkLst>
            <pc:docMk/>
            <pc:sldMk cId="789052022" sldId="260"/>
            <ac:spMk id="12" creationId="{1B364ECE-7F41-4D4D-911C-FA9300D15D97}"/>
          </ac:spMkLst>
        </pc:spChg>
        <pc:spChg chg="mod">
          <ac:chgData name="Anne-Hélène LE DU" userId="S::annehelene.ledu@biodiversite.bzh::a606459e-45d1-43f8-a25a-e123f84c8875" providerId="AD" clId="Web-{0F4A15FC-B03B-DCA1-A526-06461A8A0D2D}" dt="2022-02-18T07:01:55.819" v="0" actId="1076"/>
          <ac:spMkLst>
            <pc:docMk/>
            <pc:sldMk cId="789052022" sldId="260"/>
            <ac:spMk id="16" creationId="{9CE96D11-0986-4053-A681-0245AE75BC3D}"/>
          </ac:spMkLst>
        </pc:spChg>
      </pc:sldChg>
      <pc:sldChg chg="modSp">
        <pc:chgData name="Anne-Hélène LE DU" userId="S::annehelene.ledu@biodiversite.bzh::a606459e-45d1-43f8-a25a-e123f84c8875" providerId="AD" clId="Web-{0F4A15FC-B03B-DCA1-A526-06461A8A0D2D}" dt="2022-02-18T07:15:51.796" v="131" actId="20577"/>
        <pc:sldMkLst>
          <pc:docMk/>
          <pc:sldMk cId="3171685794" sldId="367"/>
        </pc:sldMkLst>
        <pc:spChg chg="mod">
          <ac:chgData name="Anne-Hélène LE DU" userId="S::annehelene.ledu@biodiversite.bzh::a606459e-45d1-43f8-a25a-e123f84c8875" providerId="AD" clId="Web-{0F4A15FC-B03B-DCA1-A526-06461A8A0D2D}" dt="2022-02-18T07:15:51.796" v="131" actId="20577"/>
          <ac:spMkLst>
            <pc:docMk/>
            <pc:sldMk cId="3171685794" sldId="367"/>
            <ac:spMk id="3" creationId="{1FDF31FB-EF95-4FD8-8B4E-13C9DB1F268A}"/>
          </ac:spMkLst>
        </pc:spChg>
      </pc:sldChg>
      <pc:sldChg chg="modSp">
        <pc:chgData name="Anne-Hélène LE DU" userId="S::annehelene.ledu@biodiversite.bzh::a606459e-45d1-43f8-a25a-e123f84c8875" providerId="AD" clId="Web-{0F4A15FC-B03B-DCA1-A526-06461A8A0D2D}" dt="2022-02-18T07:15:46.124" v="128" actId="20577"/>
        <pc:sldMkLst>
          <pc:docMk/>
          <pc:sldMk cId="678929805" sldId="379"/>
        </pc:sldMkLst>
        <pc:spChg chg="mod">
          <ac:chgData name="Anne-Hélène LE DU" userId="S::annehelene.ledu@biodiversite.bzh::a606459e-45d1-43f8-a25a-e123f84c8875" providerId="AD" clId="Web-{0F4A15FC-B03B-DCA1-A526-06461A8A0D2D}" dt="2022-02-18T07:15:46.124" v="128" actId="20577"/>
          <ac:spMkLst>
            <pc:docMk/>
            <pc:sldMk cId="678929805" sldId="379"/>
            <ac:spMk id="3" creationId="{1FDF31FB-EF95-4FD8-8B4E-13C9DB1F268A}"/>
          </ac:spMkLst>
        </pc:spChg>
      </pc:sldChg>
    </pc:docChg>
  </pc:docChgLst>
  <pc:docChgLst>
    <pc:chgData name="Anne-Hélène LE DU" userId="S::annehelene.ledu@biodiversite.bzh::a606459e-45d1-43f8-a25a-e123f84c8875" providerId="AD" clId="Web-{A913CBDF-7905-D3DA-08FF-8851CADC89EA}"/>
    <pc:docChg chg="addSld modSld">
      <pc:chgData name="Anne-Hélène LE DU" userId="S::annehelene.ledu@biodiversite.bzh::a606459e-45d1-43f8-a25a-e123f84c8875" providerId="AD" clId="Web-{A913CBDF-7905-D3DA-08FF-8851CADC89EA}" dt="2022-02-22T16:18:48.538" v="51" actId="1076"/>
      <pc:docMkLst>
        <pc:docMk/>
      </pc:docMkLst>
      <pc:sldChg chg="delSp modSp add replId">
        <pc:chgData name="Anne-Hélène LE DU" userId="S::annehelene.ledu@biodiversite.bzh::a606459e-45d1-43f8-a25a-e123f84c8875" providerId="AD" clId="Web-{A913CBDF-7905-D3DA-08FF-8851CADC89EA}" dt="2022-02-22T16:18:48.538" v="51" actId="1076"/>
        <pc:sldMkLst>
          <pc:docMk/>
          <pc:sldMk cId="1183423977" sldId="384"/>
        </pc:sldMkLst>
        <pc:spChg chg="mod">
          <ac:chgData name="Anne-Hélène LE DU" userId="S::annehelene.ledu@biodiversite.bzh::a606459e-45d1-43f8-a25a-e123f84c8875" providerId="AD" clId="Web-{A913CBDF-7905-D3DA-08FF-8851CADC89EA}" dt="2022-02-22T16:18:48.538" v="51" actId="1076"/>
          <ac:spMkLst>
            <pc:docMk/>
            <pc:sldMk cId="1183423977" sldId="384"/>
            <ac:spMk id="4" creationId="{B9BF8DBF-463B-4159-AFAC-18D9B8A4C1CE}"/>
          </ac:spMkLst>
        </pc:spChg>
        <pc:spChg chg="mod">
          <ac:chgData name="Anne-Hélène LE DU" userId="S::annehelene.ledu@biodiversite.bzh::a606459e-45d1-43f8-a25a-e123f84c8875" providerId="AD" clId="Web-{A913CBDF-7905-D3DA-08FF-8851CADC89EA}" dt="2022-02-22T16:16:45.909" v="41" actId="20577"/>
          <ac:spMkLst>
            <pc:docMk/>
            <pc:sldMk cId="1183423977" sldId="384"/>
            <ac:spMk id="8" creationId="{80A4DC22-D1A1-41E5-8649-E7EA5019B696}"/>
          </ac:spMkLst>
        </pc:spChg>
        <pc:spChg chg="del mod">
          <ac:chgData name="Anne-Hélène LE DU" userId="S::annehelene.ledu@biodiversite.bzh::a606459e-45d1-43f8-a25a-e123f84c8875" providerId="AD" clId="Web-{A913CBDF-7905-D3DA-08FF-8851CADC89EA}" dt="2022-02-22T16:18:47.850" v="50"/>
          <ac:spMkLst>
            <pc:docMk/>
            <pc:sldMk cId="1183423977" sldId="384"/>
            <ac:spMk id="9" creationId="{1C3737D8-888E-404D-9F3C-2FE71BE869E8}"/>
          </ac:spMkLst>
        </pc:spChg>
        <pc:spChg chg="mod">
          <ac:chgData name="Anne-Hélène LE DU" userId="S::annehelene.ledu@biodiversite.bzh::a606459e-45d1-43f8-a25a-e123f84c8875" providerId="AD" clId="Web-{A913CBDF-7905-D3DA-08FF-8851CADC89EA}" dt="2022-02-22T16:16:12.658" v="2" actId="20577"/>
          <ac:spMkLst>
            <pc:docMk/>
            <pc:sldMk cId="1183423977" sldId="384"/>
            <ac:spMk id="11" creationId="{9686F734-B938-4DB6-9913-4FF97A576117}"/>
          </ac:spMkLst>
        </pc:spChg>
      </pc:sldChg>
      <pc:sldChg chg="add replId">
        <pc:chgData name="Anne-Hélène LE DU" userId="S::annehelene.ledu@biodiversite.bzh::a606459e-45d1-43f8-a25a-e123f84c8875" providerId="AD" clId="Web-{A913CBDF-7905-D3DA-08FF-8851CADC89EA}" dt="2022-02-22T16:17:51.880" v="48"/>
        <pc:sldMkLst>
          <pc:docMk/>
          <pc:sldMk cId="1902635548" sldId="385"/>
        </pc:sldMkLst>
      </pc:sldChg>
    </pc:docChg>
  </pc:docChgLst>
  <pc:docChgLst>
    <pc:chgData name="Anne-Hélène LE DU" userId="S::annehelene.ledu@biodiversite.bzh::a606459e-45d1-43f8-a25a-e123f84c8875" providerId="AD" clId="Web-{84F3AF8F-3DCD-51C7-97AE-52DF56B9195C}"/>
    <pc:docChg chg="addSld delSld modSld sldOrd">
      <pc:chgData name="Anne-Hélène LE DU" userId="S::annehelene.ledu@biodiversite.bzh::a606459e-45d1-43f8-a25a-e123f84c8875" providerId="AD" clId="Web-{84F3AF8F-3DCD-51C7-97AE-52DF56B9195C}" dt="2022-02-16T16:55:03.652" v="636" actId="20577"/>
      <pc:docMkLst>
        <pc:docMk/>
      </pc:docMkLst>
      <pc:sldChg chg="modSp">
        <pc:chgData name="Anne-Hélène LE DU" userId="S::annehelene.ledu@biodiversite.bzh::a606459e-45d1-43f8-a25a-e123f84c8875" providerId="AD" clId="Web-{84F3AF8F-3DCD-51C7-97AE-52DF56B9195C}" dt="2022-02-16T16:49:17.848" v="490" actId="1076"/>
        <pc:sldMkLst>
          <pc:docMk/>
          <pc:sldMk cId="3754751756" sldId="263"/>
        </pc:sldMkLst>
        <pc:spChg chg="mod">
          <ac:chgData name="Anne-Hélène LE DU" userId="S::annehelene.ledu@biodiversite.bzh::a606459e-45d1-43f8-a25a-e123f84c8875" providerId="AD" clId="Web-{84F3AF8F-3DCD-51C7-97AE-52DF56B9195C}" dt="2022-02-16T16:49:17.848" v="490" actId="1076"/>
          <ac:spMkLst>
            <pc:docMk/>
            <pc:sldMk cId="3754751756" sldId="263"/>
            <ac:spMk id="7" creationId="{55AFC03C-4E3E-244E-BA40-5F9AD7491DB1}"/>
          </ac:spMkLst>
        </pc:spChg>
      </pc:sldChg>
      <pc:sldChg chg="del">
        <pc:chgData name="Anne-Hélène LE DU" userId="S::annehelene.ledu@biodiversite.bzh::a606459e-45d1-43f8-a25a-e123f84c8875" providerId="AD" clId="Web-{84F3AF8F-3DCD-51C7-97AE-52DF56B9195C}" dt="2022-02-16T16:53:47.838" v="616"/>
        <pc:sldMkLst>
          <pc:docMk/>
          <pc:sldMk cId="3574740683" sldId="275"/>
        </pc:sldMkLst>
      </pc:sldChg>
      <pc:sldChg chg="modSp">
        <pc:chgData name="Anne-Hélène LE DU" userId="S::annehelene.ledu@biodiversite.bzh::a606459e-45d1-43f8-a25a-e123f84c8875" providerId="AD" clId="Web-{84F3AF8F-3DCD-51C7-97AE-52DF56B9195C}" dt="2022-02-16T16:54:41.324" v="631" actId="20577"/>
        <pc:sldMkLst>
          <pc:docMk/>
          <pc:sldMk cId="3620400478" sldId="338"/>
        </pc:sldMkLst>
        <pc:spChg chg="mod">
          <ac:chgData name="Anne-Hélène LE DU" userId="S::annehelene.ledu@biodiversite.bzh::a606459e-45d1-43f8-a25a-e123f84c8875" providerId="AD" clId="Web-{84F3AF8F-3DCD-51C7-97AE-52DF56B9195C}" dt="2022-02-16T16:54:41.324" v="631" actId="20577"/>
          <ac:spMkLst>
            <pc:docMk/>
            <pc:sldMk cId="3620400478" sldId="338"/>
            <ac:spMk id="2" creationId="{348C378B-ADF0-4FCA-B172-A671A12D788B}"/>
          </ac:spMkLst>
        </pc:spChg>
        <pc:spChg chg="mod">
          <ac:chgData name="Anne-Hélène LE DU" userId="S::annehelene.ledu@biodiversite.bzh::a606459e-45d1-43f8-a25a-e123f84c8875" providerId="AD" clId="Web-{84F3AF8F-3DCD-51C7-97AE-52DF56B9195C}" dt="2022-02-16T16:54:23.401" v="627" actId="20577"/>
          <ac:spMkLst>
            <pc:docMk/>
            <pc:sldMk cId="3620400478" sldId="338"/>
            <ac:spMk id="7" creationId="{969569B7-9DDA-4551-B9D6-69A72E160261}"/>
          </ac:spMkLst>
        </pc:spChg>
      </pc:sldChg>
      <pc:sldChg chg="del">
        <pc:chgData name="Anne-Hélène LE DU" userId="S::annehelene.ledu@biodiversite.bzh::a606459e-45d1-43f8-a25a-e123f84c8875" providerId="AD" clId="Web-{84F3AF8F-3DCD-51C7-97AE-52DF56B9195C}" dt="2022-02-16T16:53:31.541" v="613"/>
        <pc:sldMkLst>
          <pc:docMk/>
          <pc:sldMk cId="172594511" sldId="344"/>
        </pc:sldMkLst>
      </pc:sldChg>
      <pc:sldChg chg="modSp">
        <pc:chgData name="Anne-Hélène LE DU" userId="S::annehelene.ledu@biodiversite.bzh::a606459e-45d1-43f8-a25a-e123f84c8875" providerId="AD" clId="Web-{84F3AF8F-3DCD-51C7-97AE-52DF56B9195C}" dt="2022-02-16T16:54:12.073" v="626" actId="20577"/>
        <pc:sldMkLst>
          <pc:docMk/>
          <pc:sldMk cId="4166257685" sldId="345"/>
        </pc:sldMkLst>
        <pc:spChg chg="mod">
          <ac:chgData name="Anne-Hélène LE DU" userId="S::annehelene.ledu@biodiversite.bzh::a606459e-45d1-43f8-a25a-e123f84c8875" providerId="AD" clId="Web-{84F3AF8F-3DCD-51C7-97AE-52DF56B9195C}" dt="2022-02-16T16:54:12.073" v="626" actId="20577"/>
          <ac:spMkLst>
            <pc:docMk/>
            <pc:sldMk cId="4166257685" sldId="345"/>
            <ac:spMk id="3" creationId="{7DC77E23-DC6E-45EC-A105-D7CA53935E92}"/>
          </ac:spMkLst>
        </pc:spChg>
      </pc:sldChg>
      <pc:sldChg chg="ord">
        <pc:chgData name="Anne-Hélène LE DU" userId="S::annehelene.ledu@biodiversite.bzh::a606459e-45d1-43f8-a25a-e123f84c8875" providerId="AD" clId="Web-{84F3AF8F-3DCD-51C7-97AE-52DF56B9195C}" dt="2022-02-16T16:52:15.571" v="580"/>
        <pc:sldMkLst>
          <pc:docMk/>
          <pc:sldMk cId="2408356282" sldId="350"/>
        </pc:sldMkLst>
      </pc:sldChg>
      <pc:sldChg chg="del">
        <pc:chgData name="Anne-Hélène LE DU" userId="S::annehelene.ledu@biodiversite.bzh::a606459e-45d1-43f8-a25a-e123f84c8875" providerId="AD" clId="Web-{84F3AF8F-3DCD-51C7-97AE-52DF56B9195C}" dt="2022-02-16T16:53:42.197" v="615"/>
        <pc:sldMkLst>
          <pc:docMk/>
          <pc:sldMk cId="2081610400" sldId="354"/>
        </pc:sldMkLst>
      </pc:sldChg>
      <pc:sldChg chg="modSp">
        <pc:chgData name="Anne-Hélène LE DU" userId="S::annehelene.ledu@biodiversite.bzh::a606459e-45d1-43f8-a25a-e123f84c8875" providerId="AD" clId="Web-{84F3AF8F-3DCD-51C7-97AE-52DF56B9195C}" dt="2022-02-16T16:55:03.652" v="636" actId="20577"/>
        <pc:sldMkLst>
          <pc:docMk/>
          <pc:sldMk cId="1673752989" sldId="359"/>
        </pc:sldMkLst>
        <pc:spChg chg="mod">
          <ac:chgData name="Anne-Hélène LE DU" userId="S::annehelene.ledu@biodiversite.bzh::a606459e-45d1-43f8-a25a-e123f84c8875" providerId="AD" clId="Web-{84F3AF8F-3DCD-51C7-97AE-52DF56B9195C}" dt="2022-02-16T16:55:03.652" v="636" actId="20577"/>
          <ac:spMkLst>
            <pc:docMk/>
            <pc:sldMk cId="1673752989" sldId="359"/>
            <ac:spMk id="8" creationId="{80A4DC22-D1A1-41E5-8649-E7EA5019B696}"/>
          </ac:spMkLst>
        </pc:spChg>
        <pc:spChg chg="mod">
          <ac:chgData name="Anne-Hélène LE DU" userId="S::annehelene.ledu@biodiversite.bzh::a606459e-45d1-43f8-a25a-e123f84c8875" providerId="AD" clId="Web-{84F3AF8F-3DCD-51C7-97AE-52DF56B9195C}" dt="2022-02-16T16:54:54.090" v="632" actId="20577"/>
          <ac:spMkLst>
            <pc:docMk/>
            <pc:sldMk cId="1673752989" sldId="359"/>
            <ac:spMk id="11" creationId="{9686F734-B938-4DB6-9913-4FF97A576117}"/>
          </ac:spMkLst>
        </pc:spChg>
      </pc:sldChg>
      <pc:sldChg chg="modSp">
        <pc:chgData name="Anne-Hélène LE DU" userId="S::annehelene.ledu@biodiversite.bzh::a606459e-45d1-43f8-a25a-e123f84c8875" providerId="AD" clId="Web-{84F3AF8F-3DCD-51C7-97AE-52DF56B9195C}" dt="2022-02-16T16:49:56.177" v="492" actId="20577"/>
        <pc:sldMkLst>
          <pc:docMk/>
          <pc:sldMk cId="3866757484" sldId="362"/>
        </pc:sldMkLst>
        <pc:spChg chg="mod">
          <ac:chgData name="Anne-Hélène LE DU" userId="S::annehelene.ledu@biodiversite.bzh::a606459e-45d1-43f8-a25a-e123f84c8875" providerId="AD" clId="Web-{84F3AF8F-3DCD-51C7-97AE-52DF56B9195C}" dt="2022-02-16T16:49:56.177" v="492" actId="20577"/>
          <ac:spMkLst>
            <pc:docMk/>
            <pc:sldMk cId="3866757484" sldId="362"/>
            <ac:spMk id="5" creationId="{9B041B4D-87C7-4066-9F01-692A889BAFBC}"/>
          </ac:spMkLst>
        </pc:spChg>
      </pc:sldChg>
      <pc:sldChg chg="modSp">
        <pc:chgData name="Anne-Hélène LE DU" userId="S::annehelene.ledu@biodiversite.bzh::a606459e-45d1-43f8-a25a-e123f84c8875" providerId="AD" clId="Web-{84F3AF8F-3DCD-51C7-97AE-52DF56B9195C}" dt="2022-02-16T16:53:00.290" v="612" actId="20577"/>
        <pc:sldMkLst>
          <pc:docMk/>
          <pc:sldMk cId="3361890239" sldId="363"/>
        </pc:sldMkLst>
        <pc:spChg chg="mod">
          <ac:chgData name="Anne-Hélène LE DU" userId="S::annehelene.ledu@biodiversite.bzh::a606459e-45d1-43f8-a25a-e123f84c8875" providerId="AD" clId="Web-{84F3AF8F-3DCD-51C7-97AE-52DF56B9195C}" dt="2022-02-16T16:52:36.883" v="584" actId="20577"/>
          <ac:spMkLst>
            <pc:docMk/>
            <pc:sldMk cId="3361890239" sldId="363"/>
            <ac:spMk id="2" creationId="{348C378B-ADF0-4FCA-B172-A671A12D788B}"/>
          </ac:spMkLst>
        </pc:spChg>
        <pc:spChg chg="mod">
          <ac:chgData name="Anne-Hélène LE DU" userId="S::annehelene.ledu@biodiversite.bzh::a606459e-45d1-43f8-a25a-e123f84c8875" providerId="AD" clId="Web-{84F3AF8F-3DCD-51C7-97AE-52DF56B9195C}" dt="2022-02-16T16:53:00.290" v="612" actId="20577"/>
          <ac:spMkLst>
            <pc:docMk/>
            <pc:sldMk cId="3361890239" sldId="363"/>
            <ac:spMk id="4" creationId="{70B11366-6538-40BA-B4BF-76EC58BD7BA7}"/>
          </ac:spMkLst>
        </pc:spChg>
      </pc:sldChg>
      <pc:sldChg chg="del">
        <pc:chgData name="Anne-Hélène LE DU" userId="S::annehelene.ledu@biodiversite.bzh::a606459e-45d1-43f8-a25a-e123f84c8875" providerId="AD" clId="Web-{84F3AF8F-3DCD-51C7-97AE-52DF56B9195C}" dt="2022-02-16T16:53:39.197" v="614"/>
        <pc:sldMkLst>
          <pc:docMk/>
          <pc:sldMk cId="1670975997" sldId="365"/>
        </pc:sldMkLst>
      </pc:sldChg>
      <pc:sldChg chg="modSp">
        <pc:chgData name="Anne-Hélène LE DU" userId="S::annehelene.ledu@biodiversite.bzh::a606459e-45d1-43f8-a25a-e123f84c8875" providerId="AD" clId="Web-{84F3AF8F-3DCD-51C7-97AE-52DF56B9195C}" dt="2022-02-16T16:49:35.833" v="491" actId="20577"/>
        <pc:sldMkLst>
          <pc:docMk/>
          <pc:sldMk cId="3171685794" sldId="367"/>
        </pc:sldMkLst>
        <pc:spChg chg="mod">
          <ac:chgData name="Anne-Hélène LE DU" userId="S::annehelene.ledu@biodiversite.bzh::a606459e-45d1-43f8-a25a-e123f84c8875" providerId="AD" clId="Web-{84F3AF8F-3DCD-51C7-97AE-52DF56B9195C}" dt="2022-02-16T16:49:35.833" v="491" actId="20577"/>
          <ac:spMkLst>
            <pc:docMk/>
            <pc:sldMk cId="3171685794" sldId="367"/>
            <ac:spMk id="3" creationId="{1FDF31FB-EF95-4FD8-8B4E-13C9DB1F268A}"/>
          </ac:spMkLst>
        </pc:spChg>
      </pc:sldChg>
      <pc:sldChg chg="modSp">
        <pc:chgData name="Anne-Hélène LE DU" userId="S::annehelene.ledu@biodiversite.bzh::a606459e-45d1-43f8-a25a-e123f84c8875" providerId="AD" clId="Web-{84F3AF8F-3DCD-51C7-97AE-52DF56B9195C}" dt="2022-02-16T16:02:16.142" v="8" actId="20577"/>
        <pc:sldMkLst>
          <pc:docMk/>
          <pc:sldMk cId="1737403861" sldId="372"/>
        </pc:sldMkLst>
        <pc:spChg chg="mod">
          <ac:chgData name="Anne-Hélène LE DU" userId="S::annehelene.ledu@biodiversite.bzh::a606459e-45d1-43f8-a25a-e123f84c8875" providerId="AD" clId="Web-{84F3AF8F-3DCD-51C7-97AE-52DF56B9195C}" dt="2022-02-16T16:02:16.142" v="8" actId="20577"/>
          <ac:spMkLst>
            <pc:docMk/>
            <pc:sldMk cId="1737403861" sldId="372"/>
            <ac:spMk id="18" creationId="{A1BE477A-CEC1-6B4F-AC8D-75CE15A2E169}"/>
          </ac:spMkLst>
        </pc:spChg>
      </pc:sldChg>
      <pc:sldChg chg="delSp modSp add ord replId">
        <pc:chgData name="Anne-Hélène LE DU" userId="S::annehelene.ledu@biodiversite.bzh::a606459e-45d1-43f8-a25a-e123f84c8875" providerId="AD" clId="Web-{84F3AF8F-3DCD-51C7-97AE-52DF56B9195C}" dt="2022-02-16T16:51:52.195" v="579" actId="20577"/>
        <pc:sldMkLst>
          <pc:docMk/>
          <pc:sldMk cId="378531202" sldId="377"/>
        </pc:sldMkLst>
        <pc:spChg chg="del">
          <ac:chgData name="Anne-Hélène LE DU" userId="S::annehelene.ledu@biodiversite.bzh::a606459e-45d1-43f8-a25a-e123f84c8875" providerId="AD" clId="Web-{84F3AF8F-3DCD-51C7-97AE-52DF56B9195C}" dt="2022-02-16T16:35:13.533" v="12"/>
          <ac:spMkLst>
            <pc:docMk/>
            <pc:sldMk cId="378531202" sldId="377"/>
            <ac:spMk id="9" creationId="{8920415A-0D52-5D48-9356-97C160D18E43}"/>
          </ac:spMkLst>
        </pc:spChg>
        <pc:spChg chg="mod">
          <ac:chgData name="Anne-Hélène LE DU" userId="S::annehelene.ledu@biodiversite.bzh::a606459e-45d1-43f8-a25a-e123f84c8875" providerId="AD" clId="Web-{84F3AF8F-3DCD-51C7-97AE-52DF56B9195C}" dt="2022-02-16T16:35:25.158" v="15" actId="1076"/>
          <ac:spMkLst>
            <pc:docMk/>
            <pc:sldMk cId="378531202" sldId="377"/>
            <ac:spMk id="70" creationId="{2A6E493D-C981-4848-AB10-F414DBA84F0B}"/>
          </ac:spMkLst>
        </pc:spChg>
        <pc:spChg chg="mod">
          <ac:chgData name="Anne-Hélène LE DU" userId="S::annehelene.ledu@biodiversite.bzh::a606459e-45d1-43f8-a25a-e123f84c8875" providerId="AD" clId="Web-{84F3AF8F-3DCD-51C7-97AE-52DF56B9195C}" dt="2022-02-16T16:35:17.174" v="13" actId="1076"/>
          <ac:spMkLst>
            <pc:docMk/>
            <pc:sldMk cId="378531202" sldId="377"/>
            <ac:spMk id="80" creationId="{69E82660-E0CF-495E-B6D9-FCD13ADDB5A1}"/>
          </ac:spMkLst>
        </pc:spChg>
        <pc:graphicFrameChg chg="mod modGraphic">
          <ac:chgData name="Anne-Hélène LE DU" userId="S::annehelene.ledu@biodiversite.bzh::a606459e-45d1-43f8-a25a-e123f84c8875" providerId="AD" clId="Web-{84F3AF8F-3DCD-51C7-97AE-52DF56B9195C}" dt="2022-02-16T16:46:23.375" v="434" actId="20577"/>
          <ac:graphicFrameMkLst>
            <pc:docMk/>
            <pc:sldMk cId="378531202" sldId="377"/>
            <ac:graphicFrameMk id="23" creationId="{8A9B1A0A-03B2-4A8E-B492-2D524E992ED4}"/>
          </ac:graphicFrameMkLst>
        </pc:graphicFrameChg>
        <pc:graphicFrameChg chg="mod modGraphic">
          <ac:chgData name="Anne-Hélène LE DU" userId="S::annehelene.ledu@biodiversite.bzh::a606459e-45d1-43f8-a25a-e123f84c8875" providerId="AD" clId="Web-{84F3AF8F-3DCD-51C7-97AE-52DF56B9195C}" dt="2022-02-16T16:51:52.195" v="579" actId="20577"/>
          <ac:graphicFrameMkLst>
            <pc:docMk/>
            <pc:sldMk cId="378531202" sldId="377"/>
            <ac:graphicFrameMk id="48" creationId="{633AD2A5-7D91-491D-8AC3-AA0BE83EE47E}"/>
          </ac:graphicFrameMkLst>
        </pc:graphicFrameChg>
      </pc:sldChg>
    </pc:docChg>
  </pc:docChgLst>
  <pc:docChgLst>
    <pc:chgData name="Anne-Hélène LE DU" userId="S::annehelene.ledu@biodiversite.bzh::a606459e-45d1-43f8-a25a-e123f84c8875" providerId="AD" clId="Web-{31B97D9D-60FB-D49A-4DB5-003E36DE7E0F}"/>
    <pc:docChg chg="modSld">
      <pc:chgData name="Anne-Hélène LE DU" userId="S::annehelene.ledu@biodiversite.bzh::a606459e-45d1-43f8-a25a-e123f84c8875" providerId="AD" clId="Web-{31B97D9D-60FB-D49A-4DB5-003E36DE7E0F}" dt="2022-02-24T15:28:09.316" v="12" actId="20577"/>
      <pc:docMkLst>
        <pc:docMk/>
      </pc:docMkLst>
      <pc:sldChg chg="modSp">
        <pc:chgData name="Anne-Hélène LE DU" userId="S::annehelene.ledu@biodiversite.bzh::a606459e-45d1-43f8-a25a-e123f84c8875" providerId="AD" clId="Web-{31B97D9D-60FB-D49A-4DB5-003E36DE7E0F}" dt="2022-02-24T15:28:09.316" v="12" actId="20577"/>
        <pc:sldMkLst>
          <pc:docMk/>
          <pc:sldMk cId="789052022" sldId="260"/>
        </pc:sldMkLst>
        <pc:spChg chg="mod">
          <ac:chgData name="Anne-Hélène LE DU" userId="S::annehelene.ledu@biodiversite.bzh::a606459e-45d1-43f8-a25a-e123f84c8875" providerId="AD" clId="Web-{31B97D9D-60FB-D49A-4DB5-003E36DE7E0F}" dt="2022-02-24T15:28:09.316" v="12" actId="20577"/>
          <ac:spMkLst>
            <pc:docMk/>
            <pc:sldMk cId="789052022" sldId="260"/>
            <ac:spMk id="8" creationId="{25018CD3-7FBE-194C-8F1E-2C8752B6CB7C}"/>
          </ac:spMkLst>
        </pc:spChg>
      </pc:sldChg>
    </pc:docChg>
  </pc:docChgLst>
  <pc:docChgLst>
    <pc:chgData name="Florent VILBERT" userId="S::florent.vilbert@biodiversite.bzh::c903baa9-e664-414e-9332-3196517ab1b7" providerId="AD" clId="Web-{22EF36B2-3F0E-3BF8-F89A-D972C68B6F32}"/>
    <pc:docChg chg="modSld">
      <pc:chgData name="Florent VILBERT" userId="S::florent.vilbert@biodiversite.bzh::c903baa9-e664-414e-9332-3196517ab1b7" providerId="AD" clId="Web-{22EF36B2-3F0E-3BF8-F89A-D972C68B6F32}" dt="2022-02-17T15:04:31.076" v="4" actId="20577"/>
      <pc:docMkLst>
        <pc:docMk/>
      </pc:docMkLst>
      <pc:sldChg chg="modSp">
        <pc:chgData name="Florent VILBERT" userId="S::florent.vilbert@biodiversite.bzh::c903baa9-e664-414e-9332-3196517ab1b7" providerId="AD" clId="Web-{22EF36B2-3F0E-3BF8-F89A-D972C68B6F32}" dt="2022-02-17T15:04:31.076" v="4" actId="20577"/>
        <pc:sldMkLst>
          <pc:docMk/>
          <pc:sldMk cId="789052022" sldId="260"/>
        </pc:sldMkLst>
        <pc:spChg chg="mod">
          <ac:chgData name="Florent VILBERT" userId="S::florent.vilbert@biodiversite.bzh::c903baa9-e664-414e-9332-3196517ab1b7" providerId="AD" clId="Web-{22EF36B2-3F0E-3BF8-F89A-D972C68B6F32}" dt="2022-02-17T15:04:31.076" v="4" actId="20577"/>
          <ac:spMkLst>
            <pc:docMk/>
            <pc:sldMk cId="789052022" sldId="260"/>
            <ac:spMk id="14" creationId="{F648E9EA-F7D8-43E6-82E1-DB69B2925509}"/>
          </ac:spMkLst>
        </pc:spChg>
      </pc:sldChg>
    </pc:docChg>
  </pc:docChgLst>
  <pc:docChgLst>
    <pc:chgData name="Anne-Hélène LE DU" userId="S::annehelene.ledu@biodiversite.bzh::a606459e-45d1-43f8-a25a-e123f84c8875" providerId="AD" clId="Web-{B21BE8D7-3193-6CB9-6A53-AC8A772A9423}"/>
    <pc:docChg chg="modSld">
      <pc:chgData name="Anne-Hélène LE DU" userId="S::annehelene.ledu@biodiversite.bzh::a606459e-45d1-43f8-a25a-e123f84c8875" providerId="AD" clId="Web-{B21BE8D7-3193-6CB9-6A53-AC8A772A9423}" dt="2022-02-22T16:14:55.505" v="1" actId="20577"/>
      <pc:docMkLst>
        <pc:docMk/>
      </pc:docMkLst>
      <pc:sldChg chg="modSp">
        <pc:chgData name="Anne-Hélène LE DU" userId="S::annehelene.ledu@biodiversite.bzh::a606459e-45d1-43f8-a25a-e123f84c8875" providerId="AD" clId="Web-{B21BE8D7-3193-6CB9-6A53-AC8A772A9423}" dt="2022-02-22T16:14:55.505" v="1" actId="20577"/>
        <pc:sldMkLst>
          <pc:docMk/>
          <pc:sldMk cId="1782822211" sldId="380"/>
        </pc:sldMkLst>
        <pc:spChg chg="mod">
          <ac:chgData name="Anne-Hélène LE DU" userId="S::annehelene.ledu@biodiversite.bzh::a606459e-45d1-43f8-a25a-e123f84c8875" providerId="AD" clId="Web-{B21BE8D7-3193-6CB9-6A53-AC8A772A9423}" dt="2022-02-22T16:14:55.505" v="1" actId="20577"/>
          <ac:spMkLst>
            <pc:docMk/>
            <pc:sldMk cId="1782822211" sldId="380"/>
            <ac:spMk id="10" creationId="{626F9C55-FFDB-4D84-9A12-97E9E2B0AD5F}"/>
          </ac:spMkLst>
        </pc:spChg>
      </pc:sldChg>
    </pc:docChg>
  </pc:docChgLst>
  <pc:docChgLst>
    <pc:chgData name="Anne-Hélène LE DU" userId="a606459e-45d1-43f8-a25a-e123f84c8875" providerId="ADAL" clId="{98213908-180F-429B-8209-7DDA9B149B62}"/>
    <pc:docChg chg="undo custSel addSld delSld modSld sldOrd addMainMaster modMainMaster">
      <pc:chgData name="Anne-Hélène LE DU" userId="a606459e-45d1-43f8-a25a-e123f84c8875" providerId="ADAL" clId="{98213908-180F-429B-8209-7DDA9B149B62}" dt="2022-02-22T16:20:38.151" v="938" actId="47"/>
      <pc:docMkLst>
        <pc:docMk/>
      </pc:docMkLst>
      <pc:sldChg chg="del">
        <pc:chgData name="Anne-Hélène LE DU" userId="a606459e-45d1-43f8-a25a-e123f84c8875" providerId="ADAL" clId="{98213908-180F-429B-8209-7DDA9B149B62}" dt="2022-02-18T08:52:52.207" v="332" actId="47"/>
        <pc:sldMkLst>
          <pc:docMk/>
          <pc:sldMk cId="2341176506" sldId="261"/>
        </pc:sldMkLst>
      </pc:sldChg>
      <pc:sldChg chg="modSp mod">
        <pc:chgData name="Anne-Hélène LE DU" userId="a606459e-45d1-43f8-a25a-e123f84c8875" providerId="ADAL" clId="{98213908-180F-429B-8209-7DDA9B149B62}" dt="2022-02-18T07:20:12.676" v="2" actId="207"/>
        <pc:sldMkLst>
          <pc:docMk/>
          <pc:sldMk cId="4166257685" sldId="345"/>
        </pc:sldMkLst>
        <pc:spChg chg="mod">
          <ac:chgData name="Anne-Hélène LE DU" userId="a606459e-45d1-43f8-a25a-e123f84c8875" providerId="ADAL" clId="{98213908-180F-429B-8209-7DDA9B149B62}" dt="2022-02-18T07:20:12.676" v="2" actId="207"/>
          <ac:spMkLst>
            <pc:docMk/>
            <pc:sldMk cId="4166257685" sldId="345"/>
            <ac:spMk id="7" creationId="{A9D83342-2B07-5848-A7BB-AD102CED00F6}"/>
          </ac:spMkLst>
        </pc:spChg>
      </pc:sldChg>
      <pc:sldChg chg="modSp mod">
        <pc:chgData name="Anne-Hélène LE DU" userId="a606459e-45d1-43f8-a25a-e123f84c8875" providerId="ADAL" clId="{98213908-180F-429B-8209-7DDA9B149B62}" dt="2022-02-18T08:51:23.662" v="329" actId="1076"/>
        <pc:sldMkLst>
          <pc:docMk/>
          <pc:sldMk cId="1022669575" sldId="346"/>
        </pc:sldMkLst>
        <pc:spChg chg="mod">
          <ac:chgData name="Anne-Hélène LE DU" userId="a606459e-45d1-43f8-a25a-e123f84c8875" providerId="ADAL" clId="{98213908-180F-429B-8209-7DDA9B149B62}" dt="2022-02-18T08:51:23.662" v="329" actId="1076"/>
          <ac:spMkLst>
            <pc:docMk/>
            <pc:sldMk cId="1022669575" sldId="346"/>
            <ac:spMk id="3" creationId="{1FDF31FB-EF95-4FD8-8B4E-13C9DB1F268A}"/>
          </ac:spMkLst>
        </pc:spChg>
      </pc:sldChg>
      <pc:sldChg chg="del">
        <pc:chgData name="Anne-Hélène LE DU" userId="a606459e-45d1-43f8-a25a-e123f84c8875" providerId="ADAL" clId="{98213908-180F-429B-8209-7DDA9B149B62}" dt="2022-02-18T07:35:46.623" v="12" actId="47"/>
        <pc:sldMkLst>
          <pc:docMk/>
          <pc:sldMk cId="3866757484" sldId="362"/>
        </pc:sldMkLst>
      </pc:sldChg>
      <pc:sldChg chg="delSp modSp mod">
        <pc:chgData name="Anne-Hélène LE DU" userId="a606459e-45d1-43f8-a25a-e123f84c8875" providerId="ADAL" clId="{98213908-180F-429B-8209-7DDA9B149B62}" dt="2022-02-18T07:27:26.764" v="11"/>
        <pc:sldMkLst>
          <pc:docMk/>
          <pc:sldMk cId="2417333641" sldId="370"/>
        </pc:sldMkLst>
        <pc:spChg chg="mod">
          <ac:chgData name="Anne-Hélène LE DU" userId="a606459e-45d1-43f8-a25a-e123f84c8875" providerId="ADAL" clId="{98213908-180F-429B-8209-7DDA9B149B62}" dt="2022-02-18T07:20:27.229" v="5" actId="115"/>
          <ac:spMkLst>
            <pc:docMk/>
            <pc:sldMk cId="2417333641" sldId="370"/>
            <ac:spMk id="5" creationId="{581A4C22-8C66-C94D-84FD-862CBD4EC730}"/>
          </ac:spMkLst>
        </pc:spChg>
        <pc:spChg chg="del mod">
          <ac:chgData name="Anne-Hélène LE DU" userId="a606459e-45d1-43f8-a25a-e123f84c8875" providerId="ADAL" clId="{98213908-180F-429B-8209-7DDA9B149B62}" dt="2022-02-18T07:27:26.764" v="11"/>
          <ac:spMkLst>
            <pc:docMk/>
            <pc:sldMk cId="2417333641" sldId="370"/>
            <ac:spMk id="6" creationId="{602B10F2-3643-452C-AF64-7E67879331B6}"/>
          </ac:spMkLst>
        </pc:spChg>
        <pc:spChg chg="mod">
          <ac:chgData name="Anne-Hélène LE DU" userId="a606459e-45d1-43f8-a25a-e123f84c8875" providerId="ADAL" clId="{98213908-180F-429B-8209-7DDA9B149B62}" dt="2022-02-18T07:18:39.811" v="0" actId="20577"/>
          <ac:spMkLst>
            <pc:docMk/>
            <pc:sldMk cId="2417333641" sldId="370"/>
            <ac:spMk id="13" creationId="{F69D4467-4D5E-4943-8ABF-3C8885295E23}"/>
          </ac:spMkLst>
        </pc:spChg>
        <pc:spChg chg="mod">
          <ac:chgData name="Anne-Hélène LE DU" userId="a606459e-45d1-43f8-a25a-e123f84c8875" providerId="ADAL" clId="{98213908-180F-429B-8209-7DDA9B149B62}" dt="2022-02-18T07:25:18.367" v="7" actId="207"/>
          <ac:spMkLst>
            <pc:docMk/>
            <pc:sldMk cId="2417333641" sldId="370"/>
            <ac:spMk id="14" creationId="{726CD78C-AEDB-4647-B621-D7C7AB556CB9}"/>
          </ac:spMkLst>
        </pc:spChg>
        <pc:spChg chg="mod">
          <ac:chgData name="Anne-Hélène LE DU" userId="a606459e-45d1-43f8-a25a-e123f84c8875" providerId="ADAL" clId="{98213908-180F-429B-8209-7DDA9B149B62}" dt="2022-02-18T07:27:25.826" v="9" actId="207"/>
          <ac:spMkLst>
            <pc:docMk/>
            <pc:sldMk cId="2417333641" sldId="370"/>
            <ac:spMk id="15" creationId="{19F0B1F0-1D75-8F4D-A95C-7D9FA92668A1}"/>
          </ac:spMkLst>
        </pc:spChg>
        <pc:spChg chg="mod">
          <ac:chgData name="Anne-Hélène LE DU" userId="a606459e-45d1-43f8-a25a-e123f84c8875" providerId="ADAL" clId="{98213908-180F-429B-8209-7DDA9B149B62}" dt="2022-02-18T07:21:28.063" v="6" actId="20577"/>
          <ac:spMkLst>
            <pc:docMk/>
            <pc:sldMk cId="2417333641" sldId="370"/>
            <ac:spMk id="20" creationId="{9EBE7D93-442A-2446-9980-27F14E2DD6A5}"/>
          </ac:spMkLst>
        </pc:spChg>
      </pc:sldChg>
      <pc:sldChg chg="modSp mod">
        <pc:chgData name="Anne-Hélène LE DU" userId="a606459e-45d1-43f8-a25a-e123f84c8875" providerId="ADAL" clId="{98213908-180F-429B-8209-7DDA9B149B62}" dt="2022-02-18T10:30:58.239" v="354" actId="20577"/>
        <pc:sldMkLst>
          <pc:docMk/>
          <pc:sldMk cId="701340891" sldId="373"/>
        </pc:sldMkLst>
        <pc:spChg chg="mod">
          <ac:chgData name="Anne-Hélène LE DU" userId="a606459e-45d1-43f8-a25a-e123f84c8875" providerId="ADAL" clId="{98213908-180F-429B-8209-7DDA9B149B62}" dt="2022-02-18T10:30:58.239" v="354" actId="20577"/>
          <ac:spMkLst>
            <pc:docMk/>
            <pc:sldMk cId="701340891" sldId="373"/>
            <ac:spMk id="2" creationId="{348C378B-ADF0-4FCA-B172-A671A12D788B}"/>
          </ac:spMkLst>
        </pc:spChg>
      </pc:sldChg>
      <pc:sldChg chg="addSp modSp">
        <pc:chgData name="Anne-Hélène LE DU" userId="a606459e-45d1-43f8-a25a-e123f84c8875" providerId="ADAL" clId="{98213908-180F-429B-8209-7DDA9B149B62}" dt="2022-02-18T10:31:04.251" v="355"/>
        <pc:sldMkLst>
          <pc:docMk/>
          <pc:sldMk cId="2084773092" sldId="374"/>
        </pc:sldMkLst>
        <pc:spChg chg="add mod">
          <ac:chgData name="Anne-Hélène LE DU" userId="a606459e-45d1-43f8-a25a-e123f84c8875" providerId="ADAL" clId="{98213908-180F-429B-8209-7DDA9B149B62}" dt="2022-02-18T10:31:04.251" v="355"/>
          <ac:spMkLst>
            <pc:docMk/>
            <pc:sldMk cId="2084773092" sldId="374"/>
            <ac:spMk id="8" creationId="{6CFDF171-ACC3-42CD-B990-1A8DECADF74A}"/>
          </ac:spMkLst>
        </pc:spChg>
      </pc:sldChg>
      <pc:sldChg chg="addSp modSp">
        <pc:chgData name="Anne-Hélène LE DU" userId="a606459e-45d1-43f8-a25a-e123f84c8875" providerId="ADAL" clId="{98213908-180F-429B-8209-7DDA9B149B62}" dt="2022-02-18T10:31:07.213" v="356"/>
        <pc:sldMkLst>
          <pc:docMk/>
          <pc:sldMk cId="3763820990" sldId="375"/>
        </pc:sldMkLst>
        <pc:spChg chg="add mod">
          <ac:chgData name="Anne-Hélène LE DU" userId="a606459e-45d1-43f8-a25a-e123f84c8875" providerId="ADAL" clId="{98213908-180F-429B-8209-7DDA9B149B62}" dt="2022-02-18T10:31:07.213" v="356"/>
          <ac:spMkLst>
            <pc:docMk/>
            <pc:sldMk cId="3763820990" sldId="375"/>
            <ac:spMk id="6" creationId="{68DF4AEA-E49C-4FE0-865C-3AE58A8C5EBE}"/>
          </ac:spMkLst>
        </pc:spChg>
      </pc:sldChg>
      <pc:sldChg chg="addSp modSp mod">
        <pc:chgData name="Anne-Hélène LE DU" userId="a606459e-45d1-43f8-a25a-e123f84c8875" providerId="ADAL" clId="{98213908-180F-429B-8209-7DDA9B149B62}" dt="2022-02-22T12:47:55.812" v="450" actId="20577"/>
        <pc:sldMkLst>
          <pc:docMk/>
          <pc:sldMk cId="4292113820" sldId="376"/>
        </pc:sldMkLst>
        <pc:spChg chg="add mod">
          <ac:chgData name="Anne-Hélène LE DU" userId="a606459e-45d1-43f8-a25a-e123f84c8875" providerId="ADAL" clId="{98213908-180F-429B-8209-7DDA9B149B62}" dt="2022-02-18T10:31:10.460" v="357"/>
          <ac:spMkLst>
            <pc:docMk/>
            <pc:sldMk cId="4292113820" sldId="376"/>
            <ac:spMk id="6" creationId="{63445F76-7553-46F4-B8C1-E77577C5234A}"/>
          </ac:spMkLst>
        </pc:spChg>
        <pc:spChg chg="mod">
          <ac:chgData name="Anne-Hélène LE DU" userId="a606459e-45d1-43f8-a25a-e123f84c8875" providerId="ADAL" clId="{98213908-180F-429B-8209-7DDA9B149B62}" dt="2022-02-22T12:47:55.812" v="450" actId="20577"/>
          <ac:spMkLst>
            <pc:docMk/>
            <pc:sldMk cId="4292113820" sldId="376"/>
            <ac:spMk id="7" creationId="{52AD5702-6D78-AB43-AAFB-58493B44B91E}"/>
          </ac:spMkLst>
        </pc:spChg>
      </pc:sldChg>
      <pc:sldChg chg="addSp delSp modSp mod">
        <pc:chgData name="Anne-Hélène LE DU" userId="a606459e-45d1-43f8-a25a-e123f84c8875" providerId="ADAL" clId="{98213908-180F-429B-8209-7DDA9B149B62}" dt="2022-02-22T16:06:39.287" v="932" actId="1076"/>
        <pc:sldMkLst>
          <pc:docMk/>
          <pc:sldMk cId="378531202" sldId="377"/>
        </pc:sldMkLst>
        <pc:spChg chg="add mod">
          <ac:chgData name="Anne-Hélène LE DU" userId="a606459e-45d1-43f8-a25a-e123f84c8875" providerId="ADAL" clId="{98213908-180F-429B-8209-7DDA9B149B62}" dt="2022-02-18T10:31:26.120" v="361" actId="1076"/>
          <ac:spMkLst>
            <pc:docMk/>
            <pc:sldMk cId="378531202" sldId="377"/>
            <ac:spMk id="9" creationId="{5F303617-B96C-45CC-B1F5-ED5D260069AF}"/>
          </ac:spMkLst>
        </pc:spChg>
        <pc:spChg chg="del mod">
          <ac:chgData name="Anne-Hélène LE DU" userId="a606459e-45d1-43f8-a25a-e123f84c8875" providerId="ADAL" clId="{98213908-180F-429B-8209-7DDA9B149B62}" dt="2022-02-22T16:06:08.830" v="928" actId="478"/>
          <ac:spMkLst>
            <pc:docMk/>
            <pc:sldMk cId="378531202" sldId="377"/>
            <ac:spMk id="67" creationId="{AD26FE0F-5536-4FA8-9BA5-6DD3041725A7}"/>
          </ac:spMkLst>
        </pc:spChg>
        <pc:spChg chg="mod">
          <ac:chgData name="Anne-Hélène LE DU" userId="a606459e-45d1-43f8-a25a-e123f84c8875" providerId="ADAL" clId="{98213908-180F-429B-8209-7DDA9B149B62}" dt="2022-02-18T10:31:29.248" v="362" actId="1076"/>
          <ac:spMkLst>
            <pc:docMk/>
            <pc:sldMk cId="378531202" sldId="377"/>
            <ac:spMk id="70" creationId="{2A6E493D-C981-4848-AB10-F414DBA84F0B}"/>
          </ac:spMkLst>
        </pc:spChg>
        <pc:spChg chg="mod">
          <ac:chgData name="Anne-Hélène LE DU" userId="a606459e-45d1-43f8-a25a-e123f84c8875" providerId="ADAL" clId="{98213908-180F-429B-8209-7DDA9B149B62}" dt="2022-02-18T10:31:19.347" v="359" actId="1076"/>
          <ac:spMkLst>
            <pc:docMk/>
            <pc:sldMk cId="378531202" sldId="377"/>
            <ac:spMk id="80" creationId="{69E82660-E0CF-495E-B6D9-FCD13ADDB5A1}"/>
          </ac:spMkLst>
        </pc:spChg>
        <pc:spChg chg="del mod">
          <ac:chgData name="Anne-Hélène LE DU" userId="a606459e-45d1-43f8-a25a-e123f84c8875" providerId="ADAL" clId="{98213908-180F-429B-8209-7DDA9B149B62}" dt="2022-02-22T16:06:10.913" v="929" actId="478"/>
          <ac:spMkLst>
            <pc:docMk/>
            <pc:sldMk cId="378531202" sldId="377"/>
            <ac:spMk id="1291" creationId="{BF2C64B3-4E29-437E-BD19-B5CB64639B78}"/>
          </ac:spMkLst>
        </pc:spChg>
        <pc:graphicFrameChg chg="mod">
          <ac:chgData name="Anne-Hélène LE DU" userId="a606459e-45d1-43f8-a25a-e123f84c8875" providerId="ADAL" clId="{98213908-180F-429B-8209-7DDA9B149B62}" dt="2022-02-22T14:41:40.444" v="739" actId="20577"/>
          <ac:graphicFrameMkLst>
            <pc:docMk/>
            <pc:sldMk cId="378531202" sldId="377"/>
            <ac:graphicFrameMk id="23" creationId="{8A9B1A0A-03B2-4A8E-B492-2D524E992ED4}"/>
          </ac:graphicFrameMkLst>
        </pc:graphicFrameChg>
        <pc:graphicFrameChg chg="mod">
          <ac:chgData name="Anne-Hélène LE DU" userId="a606459e-45d1-43f8-a25a-e123f84c8875" providerId="ADAL" clId="{98213908-180F-429B-8209-7DDA9B149B62}" dt="2022-02-22T16:06:39.287" v="932" actId="1076"/>
          <ac:graphicFrameMkLst>
            <pc:docMk/>
            <pc:sldMk cId="378531202" sldId="377"/>
            <ac:graphicFrameMk id="48" creationId="{633AD2A5-7D91-491D-8AC3-AA0BE83EE47E}"/>
          </ac:graphicFrameMkLst>
        </pc:graphicFrameChg>
      </pc:sldChg>
      <pc:sldChg chg="addSp modSp mod">
        <pc:chgData name="Anne-Hélène LE DU" userId="a606459e-45d1-43f8-a25a-e123f84c8875" providerId="ADAL" clId="{98213908-180F-429B-8209-7DDA9B149B62}" dt="2022-02-22T15:07:00.875" v="890" actId="5793"/>
        <pc:sldMkLst>
          <pc:docMk/>
          <pc:sldMk cId="2639433286" sldId="378"/>
        </pc:sldMkLst>
        <pc:spChg chg="mod">
          <ac:chgData name="Anne-Hélène LE DU" userId="a606459e-45d1-43f8-a25a-e123f84c8875" providerId="ADAL" clId="{98213908-180F-429B-8209-7DDA9B149B62}" dt="2022-02-18T10:31:36.500" v="363" actId="1076"/>
          <ac:spMkLst>
            <pc:docMk/>
            <pc:sldMk cId="2639433286" sldId="378"/>
            <ac:spMk id="2" creationId="{348C378B-ADF0-4FCA-B172-A671A12D788B}"/>
          </ac:spMkLst>
        </pc:spChg>
        <pc:spChg chg="mod">
          <ac:chgData name="Anne-Hélène LE DU" userId="a606459e-45d1-43f8-a25a-e123f84c8875" providerId="ADAL" clId="{98213908-180F-429B-8209-7DDA9B149B62}" dt="2022-02-22T15:07:00.875" v="890" actId="5793"/>
          <ac:spMkLst>
            <pc:docMk/>
            <pc:sldMk cId="2639433286" sldId="378"/>
            <ac:spMk id="4" creationId="{70B11366-6538-40BA-B4BF-76EC58BD7BA7}"/>
          </ac:spMkLst>
        </pc:spChg>
        <pc:spChg chg="add mod">
          <ac:chgData name="Anne-Hélène LE DU" userId="a606459e-45d1-43f8-a25a-e123f84c8875" providerId="ADAL" clId="{98213908-180F-429B-8209-7DDA9B149B62}" dt="2022-02-18T10:31:37.920" v="364"/>
          <ac:spMkLst>
            <pc:docMk/>
            <pc:sldMk cId="2639433286" sldId="378"/>
            <ac:spMk id="5" creationId="{0CC817D3-9651-4DB2-8512-40EE975CE729}"/>
          </ac:spMkLst>
        </pc:spChg>
      </pc:sldChg>
      <pc:sldChg chg="modSp mod">
        <pc:chgData name="Anne-Hélène LE DU" userId="a606459e-45d1-43f8-a25a-e123f84c8875" providerId="ADAL" clId="{98213908-180F-429B-8209-7DDA9B149B62}" dt="2022-02-22T12:47:00.944" v="449" actId="20577"/>
        <pc:sldMkLst>
          <pc:docMk/>
          <pc:sldMk cId="678929805" sldId="379"/>
        </pc:sldMkLst>
        <pc:spChg chg="mod">
          <ac:chgData name="Anne-Hélène LE DU" userId="a606459e-45d1-43f8-a25a-e123f84c8875" providerId="ADAL" clId="{98213908-180F-429B-8209-7DDA9B149B62}" dt="2022-02-22T12:47:00.944" v="449" actId="20577"/>
          <ac:spMkLst>
            <pc:docMk/>
            <pc:sldMk cId="678929805" sldId="379"/>
            <ac:spMk id="3" creationId="{1FDF31FB-EF95-4FD8-8B4E-13C9DB1F268A}"/>
          </ac:spMkLst>
        </pc:spChg>
      </pc:sldChg>
      <pc:sldChg chg="modSp add del mod">
        <pc:chgData name="Anne-Hélène LE DU" userId="a606459e-45d1-43f8-a25a-e123f84c8875" providerId="ADAL" clId="{98213908-180F-429B-8209-7DDA9B149B62}" dt="2022-02-22T16:20:22.612" v="936" actId="207"/>
        <pc:sldMkLst>
          <pc:docMk/>
          <pc:sldMk cId="1782822211" sldId="380"/>
        </pc:sldMkLst>
        <pc:spChg chg="mod">
          <ac:chgData name="Anne-Hélène LE DU" userId="a606459e-45d1-43f8-a25a-e123f84c8875" providerId="ADAL" clId="{98213908-180F-429B-8209-7DDA9B149B62}" dt="2022-02-22T16:20:22.612" v="936" actId="207"/>
          <ac:spMkLst>
            <pc:docMk/>
            <pc:sldMk cId="1782822211" sldId="380"/>
            <ac:spMk id="10" creationId="{626F9C55-FFDB-4D84-9A12-97E9E2B0AD5F}"/>
          </ac:spMkLst>
        </pc:spChg>
      </pc:sldChg>
      <pc:sldChg chg="add del">
        <pc:chgData name="Anne-Hélène LE DU" userId="a606459e-45d1-43f8-a25a-e123f84c8875" providerId="ADAL" clId="{98213908-180F-429B-8209-7DDA9B149B62}" dt="2022-02-18T07:55:01.475" v="283" actId="47"/>
        <pc:sldMkLst>
          <pc:docMk/>
          <pc:sldMk cId="1261851712" sldId="381"/>
        </pc:sldMkLst>
      </pc:sldChg>
      <pc:sldChg chg="addSp modSp add del mod ord">
        <pc:chgData name="Anne-Hélène LE DU" userId="a606459e-45d1-43f8-a25a-e123f84c8875" providerId="ADAL" clId="{98213908-180F-429B-8209-7DDA9B149B62}" dt="2022-02-18T10:34:35.005" v="387" actId="47"/>
        <pc:sldMkLst>
          <pc:docMk/>
          <pc:sldMk cId="1706050050" sldId="381"/>
        </pc:sldMkLst>
        <pc:spChg chg="mod">
          <ac:chgData name="Anne-Hélène LE DU" userId="a606459e-45d1-43f8-a25a-e123f84c8875" providerId="ADAL" clId="{98213908-180F-429B-8209-7DDA9B149B62}" dt="2022-02-18T10:31:54.574" v="378" actId="20577"/>
          <ac:spMkLst>
            <pc:docMk/>
            <pc:sldMk cId="1706050050" sldId="381"/>
            <ac:spMk id="2" creationId="{348C378B-ADF0-4FCA-B172-A671A12D788B}"/>
          </ac:spMkLst>
        </pc:spChg>
        <pc:spChg chg="mod">
          <ac:chgData name="Anne-Hélène LE DU" userId="a606459e-45d1-43f8-a25a-e123f84c8875" providerId="ADAL" clId="{98213908-180F-429B-8209-7DDA9B149B62}" dt="2022-02-18T10:32:09.197" v="380" actId="1076"/>
          <ac:spMkLst>
            <pc:docMk/>
            <pc:sldMk cId="1706050050" sldId="381"/>
            <ac:spMk id="4" creationId="{70B11366-6538-40BA-B4BF-76EC58BD7BA7}"/>
          </ac:spMkLst>
        </pc:spChg>
        <pc:spChg chg="add mod">
          <ac:chgData name="Anne-Hélène LE DU" userId="a606459e-45d1-43f8-a25a-e123f84c8875" providerId="ADAL" clId="{98213908-180F-429B-8209-7DDA9B149B62}" dt="2022-02-18T10:32:02.999" v="379"/>
          <ac:spMkLst>
            <pc:docMk/>
            <pc:sldMk cId="1706050050" sldId="381"/>
            <ac:spMk id="5" creationId="{BD0FA7D9-4843-410E-A4BD-313BF23E71D1}"/>
          </ac:spMkLst>
        </pc:spChg>
      </pc:sldChg>
      <pc:sldChg chg="add del">
        <pc:chgData name="Anne-Hélène LE DU" userId="a606459e-45d1-43f8-a25a-e123f84c8875" providerId="ADAL" clId="{98213908-180F-429B-8209-7DDA9B149B62}" dt="2022-02-18T07:55:15.509" v="284" actId="47"/>
        <pc:sldMkLst>
          <pc:docMk/>
          <pc:sldMk cId="481136337" sldId="382"/>
        </pc:sldMkLst>
      </pc:sldChg>
      <pc:sldChg chg="modSp add del mod">
        <pc:chgData name="Anne-Hélène LE DU" userId="a606459e-45d1-43f8-a25a-e123f84c8875" providerId="ADAL" clId="{98213908-180F-429B-8209-7DDA9B149B62}" dt="2022-02-18T10:34:37.016" v="388" actId="47"/>
        <pc:sldMkLst>
          <pc:docMk/>
          <pc:sldMk cId="526523961" sldId="382"/>
        </pc:sldMkLst>
        <pc:spChg chg="mod">
          <ac:chgData name="Anne-Hélène LE DU" userId="a606459e-45d1-43f8-a25a-e123f84c8875" providerId="ADAL" clId="{98213908-180F-429B-8209-7DDA9B149B62}" dt="2022-02-18T07:57:16.233" v="291" actId="6549"/>
          <ac:spMkLst>
            <pc:docMk/>
            <pc:sldMk cId="526523961" sldId="382"/>
            <ac:spMk id="4" creationId="{70B11366-6538-40BA-B4BF-76EC58BD7BA7}"/>
          </ac:spMkLst>
        </pc:spChg>
      </pc:sldChg>
      <pc:sldChg chg="add">
        <pc:chgData name="Anne-Hélène LE DU" userId="a606459e-45d1-43f8-a25a-e123f84c8875" providerId="ADAL" clId="{98213908-180F-429B-8209-7DDA9B149B62}" dt="2022-02-18T08:52:49.480" v="331"/>
        <pc:sldMkLst>
          <pc:docMk/>
          <pc:sldMk cId="470555601" sldId="383"/>
        </pc:sldMkLst>
      </pc:sldChg>
      <pc:sldChg chg="del">
        <pc:chgData name="Anne-Hélène LE DU" userId="a606459e-45d1-43f8-a25a-e123f84c8875" providerId="ADAL" clId="{98213908-180F-429B-8209-7DDA9B149B62}" dt="2022-02-22T16:20:37.255" v="937" actId="47"/>
        <pc:sldMkLst>
          <pc:docMk/>
          <pc:sldMk cId="1183423977" sldId="384"/>
        </pc:sldMkLst>
      </pc:sldChg>
      <pc:sldChg chg="del">
        <pc:chgData name="Anne-Hélène LE DU" userId="a606459e-45d1-43f8-a25a-e123f84c8875" providerId="ADAL" clId="{98213908-180F-429B-8209-7DDA9B149B62}" dt="2022-02-22T14:38:16.575" v="628" actId="47"/>
        <pc:sldMkLst>
          <pc:docMk/>
          <pc:sldMk cId="3542558992" sldId="384"/>
        </pc:sldMkLst>
      </pc:sldChg>
      <pc:sldChg chg="del">
        <pc:chgData name="Anne-Hélène LE DU" userId="a606459e-45d1-43f8-a25a-e123f84c8875" providerId="ADAL" clId="{98213908-180F-429B-8209-7DDA9B149B62}" dt="2022-02-22T16:20:38.151" v="938" actId="47"/>
        <pc:sldMkLst>
          <pc:docMk/>
          <pc:sldMk cId="1902635548" sldId="385"/>
        </pc:sldMkLst>
      </pc:sldChg>
      <pc:sldMasterChg chg="add addSldLayout">
        <pc:chgData name="Anne-Hélène LE DU" userId="a606459e-45d1-43f8-a25a-e123f84c8875" providerId="ADAL" clId="{98213908-180F-429B-8209-7DDA9B149B62}" dt="2022-02-18T07:54:55.959" v="277" actId="27028"/>
        <pc:sldMasterMkLst>
          <pc:docMk/>
          <pc:sldMasterMk cId="1693014473" sldId="2147483660"/>
        </pc:sldMasterMkLst>
        <pc:sldLayoutChg chg="add">
          <pc:chgData name="Anne-Hélène LE DU" userId="a606459e-45d1-43f8-a25a-e123f84c8875" providerId="ADAL" clId="{98213908-180F-429B-8209-7DDA9B149B62}" dt="2022-02-18T07:54:55.959" v="277" actId="27028"/>
          <pc:sldLayoutMkLst>
            <pc:docMk/>
            <pc:sldMasterMk cId="1693014473" sldId="2147483660"/>
            <pc:sldLayoutMk cId="419791699" sldId="2147483663"/>
          </pc:sldLayoutMkLst>
        </pc:sldLayoutChg>
      </pc:sldMasterChg>
      <pc:sldMasterChg chg="replId">
        <pc:chgData name="Anne-Hélène LE DU" userId="a606459e-45d1-43f8-a25a-e123f84c8875" providerId="ADAL" clId="{98213908-180F-429B-8209-7DDA9B149B62}" dt="2022-02-18T07:54:55.959" v="277" actId="27028"/>
        <pc:sldMasterMkLst>
          <pc:docMk/>
          <pc:sldMasterMk cId="69903341" sldId="2147483664"/>
        </pc:sldMasterMkLst>
      </pc:sldMasterChg>
    </pc:docChg>
  </pc:docChgLst>
  <pc:docChgLst>
    <pc:chgData name="Anne-Hélène LE DU" userId="S::annehelene.ledu@biodiversite.bzh::a606459e-45d1-43f8-a25a-e123f84c8875" providerId="AD" clId="Web-{F7CB249B-117C-3EB1-F771-C978E4D5EF38}"/>
    <pc:docChg chg="modSld sldOrd">
      <pc:chgData name="Anne-Hélène LE DU" userId="S::annehelene.ledu@biodiversite.bzh::a606459e-45d1-43f8-a25a-e123f84c8875" providerId="AD" clId="Web-{F7CB249B-117C-3EB1-F771-C978E4D5EF38}" dt="2022-02-17T13:44:22.635" v="27" actId="20577"/>
      <pc:docMkLst>
        <pc:docMk/>
      </pc:docMkLst>
      <pc:sldChg chg="modSp">
        <pc:chgData name="Anne-Hélène LE DU" userId="S::annehelene.ledu@biodiversite.bzh::a606459e-45d1-43f8-a25a-e123f84c8875" providerId="AD" clId="Web-{F7CB249B-117C-3EB1-F771-C978E4D5EF38}" dt="2022-02-17T13:44:22.635" v="27" actId="20577"/>
        <pc:sldMkLst>
          <pc:docMk/>
          <pc:sldMk cId="1022669575" sldId="346"/>
        </pc:sldMkLst>
        <pc:spChg chg="mod">
          <ac:chgData name="Anne-Hélène LE DU" userId="S::annehelene.ledu@biodiversite.bzh::a606459e-45d1-43f8-a25a-e123f84c8875" providerId="AD" clId="Web-{F7CB249B-117C-3EB1-F771-C978E4D5EF38}" dt="2022-02-17T13:44:22.635" v="27" actId="20577"/>
          <ac:spMkLst>
            <pc:docMk/>
            <pc:sldMk cId="1022669575" sldId="346"/>
            <ac:spMk id="3" creationId="{1FDF31FB-EF95-4FD8-8B4E-13C9DB1F268A}"/>
          </ac:spMkLst>
        </pc:spChg>
      </pc:sldChg>
      <pc:sldChg chg="ord">
        <pc:chgData name="Anne-Hélène LE DU" userId="S::annehelene.ledu@biodiversite.bzh::a606459e-45d1-43f8-a25a-e123f84c8875" providerId="AD" clId="Web-{F7CB249B-117C-3EB1-F771-C978E4D5EF38}" dt="2022-02-17T13:42:49.991" v="18"/>
        <pc:sldMkLst>
          <pc:docMk/>
          <pc:sldMk cId="2408356282" sldId="350"/>
        </pc:sldMkLst>
      </pc:sldChg>
      <pc:sldChg chg="modSp">
        <pc:chgData name="Anne-Hélène LE DU" userId="S::annehelene.ledu@biodiversite.bzh::a606459e-45d1-43f8-a25a-e123f84c8875" providerId="AD" clId="Web-{F7CB249B-117C-3EB1-F771-C978E4D5EF38}" dt="2022-02-17T13:42:33.678" v="17" actId="20577"/>
        <pc:sldMkLst>
          <pc:docMk/>
          <pc:sldMk cId="3171685794" sldId="367"/>
        </pc:sldMkLst>
        <pc:spChg chg="mod">
          <ac:chgData name="Anne-Hélène LE DU" userId="S::annehelene.ledu@biodiversite.bzh::a606459e-45d1-43f8-a25a-e123f84c8875" providerId="AD" clId="Web-{F7CB249B-117C-3EB1-F771-C978E4D5EF38}" dt="2022-02-17T13:42:33.678" v="17" actId="20577"/>
          <ac:spMkLst>
            <pc:docMk/>
            <pc:sldMk cId="3171685794" sldId="367"/>
            <ac:spMk id="3" creationId="{1FDF31FB-EF95-4FD8-8B4E-13C9DB1F268A}"/>
          </ac:spMkLst>
        </pc:spChg>
      </pc:sldChg>
      <pc:sldChg chg="modSp">
        <pc:chgData name="Anne-Hélène LE DU" userId="S::annehelene.ledu@biodiversite.bzh::a606459e-45d1-43f8-a25a-e123f84c8875" providerId="AD" clId="Web-{F7CB249B-117C-3EB1-F771-C978E4D5EF38}" dt="2022-02-17T13:44:02.211" v="25" actId="1076"/>
        <pc:sldMkLst>
          <pc:docMk/>
          <pc:sldMk cId="378531202" sldId="377"/>
        </pc:sldMkLst>
        <pc:graphicFrameChg chg="mod modGraphic">
          <ac:chgData name="Anne-Hélène LE DU" userId="S::annehelene.ledu@biodiversite.bzh::a606459e-45d1-43f8-a25a-e123f84c8875" providerId="AD" clId="Web-{F7CB249B-117C-3EB1-F771-C978E4D5EF38}" dt="2022-02-17T13:44:02.211" v="25" actId="1076"/>
          <ac:graphicFrameMkLst>
            <pc:docMk/>
            <pc:sldMk cId="378531202" sldId="377"/>
            <ac:graphicFrameMk id="23" creationId="{8A9B1A0A-03B2-4A8E-B492-2D524E992ED4}"/>
          </ac:graphicFrameMkLst>
        </pc:graphicFrameChg>
        <pc:graphicFrameChg chg="modGraphic">
          <ac:chgData name="Anne-Hélène LE DU" userId="S::annehelene.ledu@biodiversite.bzh::a606459e-45d1-43f8-a25a-e123f84c8875" providerId="AD" clId="Web-{F7CB249B-117C-3EB1-F771-C978E4D5EF38}" dt="2022-02-17T13:43:45.898" v="23" actId="20577"/>
          <ac:graphicFrameMkLst>
            <pc:docMk/>
            <pc:sldMk cId="378531202" sldId="377"/>
            <ac:graphicFrameMk id="48" creationId="{633AD2A5-7D91-491D-8AC3-AA0BE83EE47E}"/>
          </ac:graphicFrameMkLst>
        </pc:graphicFrameChg>
      </pc:sldChg>
    </pc:docChg>
  </pc:docChgLst>
  <pc:docChgLst>
    <pc:chgData name="Anne-Hélène LE DU" userId="S::annehelene.ledu@biodiversite.bzh::a606459e-45d1-43f8-a25a-e123f84c8875" providerId="AD" clId="Web-{BD435763-1A5F-6DE8-08A8-B1F17CCD7C33}"/>
    <pc:docChg chg="modSld">
      <pc:chgData name="Anne-Hélène LE DU" userId="S::annehelene.ledu@biodiversite.bzh::a606459e-45d1-43f8-a25a-e123f84c8875" providerId="AD" clId="Web-{BD435763-1A5F-6DE8-08A8-B1F17CCD7C33}" dt="2022-02-22T15:51:18.265" v="4" actId="1076"/>
      <pc:docMkLst>
        <pc:docMk/>
      </pc:docMkLst>
      <pc:sldChg chg="modSp">
        <pc:chgData name="Anne-Hélène LE DU" userId="S::annehelene.ledu@biodiversite.bzh::a606459e-45d1-43f8-a25a-e123f84c8875" providerId="AD" clId="Web-{BD435763-1A5F-6DE8-08A8-B1F17CCD7C33}" dt="2022-02-22T15:37:46.747" v="3" actId="20577"/>
        <pc:sldMkLst>
          <pc:docMk/>
          <pc:sldMk cId="2417333641" sldId="370"/>
        </pc:sldMkLst>
        <pc:spChg chg="mod">
          <ac:chgData name="Anne-Hélène LE DU" userId="S::annehelene.ledu@biodiversite.bzh::a606459e-45d1-43f8-a25a-e123f84c8875" providerId="AD" clId="Web-{BD435763-1A5F-6DE8-08A8-B1F17CCD7C33}" dt="2022-02-22T15:37:28.715" v="0" actId="20577"/>
          <ac:spMkLst>
            <pc:docMk/>
            <pc:sldMk cId="2417333641" sldId="370"/>
            <ac:spMk id="14" creationId="{726CD78C-AEDB-4647-B621-D7C7AB556CB9}"/>
          </ac:spMkLst>
        </pc:spChg>
        <pc:spChg chg="mod">
          <ac:chgData name="Anne-Hélène LE DU" userId="S::annehelene.ledu@biodiversite.bzh::a606459e-45d1-43f8-a25a-e123f84c8875" providerId="AD" clId="Web-{BD435763-1A5F-6DE8-08A8-B1F17CCD7C33}" dt="2022-02-22T15:37:46.747" v="3" actId="20577"/>
          <ac:spMkLst>
            <pc:docMk/>
            <pc:sldMk cId="2417333641" sldId="370"/>
            <ac:spMk id="15" creationId="{19F0B1F0-1D75-8F4D-A95C-7D9FA92668A1}"/>
          </ac:spMkLst>
        </pc:spChg>
      </pc:sldChg>
      <pc:sldChg chg="modSp">
        <pc:chgData name="Anne-Hélène LE DU" userId="S::annehelene.ledu@biodiversite.bzh::a606459e-45d1-43f8-a25a-e123f84c8875" providerId="AD" clId="Web-{BD435763-1A5F-6DE8-08A8-B1F17CCD7C33}" dt="2022-02-22T15:51:18.265" v="4" actId="1076"/>
        <pc:sldMkLst>
          <pc:docMk/>
          <pc:sldMk cId="378531202" sldId="377"/>
        </pc:sldMkLst>
        <pc:graphicFrameChg chg="mod">
          <ac:chgData name="Anne-Hélène LE DU" userId="S::annehelene.ledu@biodiversite.bzh::a606459e-45d1-43f8-a25a-e123f84c8875" providerId="AD" clId="Web-{BD435763-1A5F-6DE8-08A8-B1F17CCD7C33}" dt="2022-02-22T15:51:18.265" v="4" actId="1076"/>
          <ac:graphicFrameMkLst>
            <pc:docMk/>
            <pc:sldMk cId="378531202" sldId="377"/>
            <ac:graphicFrameMk id="48" creationId="{633AD2A5-7D91-491D-8AC3-AA0BE83EE47E}"/>
          </ac:graphicFrameMkLst>
        </pc:graphicFrameChg>
      </pc:sldChg>
    </pc:docChg>
  </pc:docChgLst>
  <pc:docChgLst>
    <pc:chgData name="Anne-Hélène LE DU" userId="S::annehelene.ledu@biodiversite.bzh::a606459e-45d1-43f8-a25a-e123f84c8875" providerId="AD" clId="Web-{225A6409-CE84-8CCE-6296-09864D874500}"/>
    <pc:docChg chg="addSld modSld">
      <pc:chgData name="Anne-Hélène LE DU" userId="S::annehelene.ledu@biodiversite.bzh::a606459e-45d1-43f8-a25a-e123f84c8875" providerId="AD" clId="Web-{225A6409-CE84-8CCE-6296-09864D874500}" dt="2022-02-22T14:37:13.337" v="22" actId="14100"/>
      <pc:docMkLst>
        <pc:docMk/>
      </pc:docMkLst>
      <pc:sldChg chg="modSp">
        <pc:chgData name="Anne-Hélène LE DU" userId="S::annehelene.ledu@biodiversite.bzh::a606459e-45d1-43f8-a25a-e123f84c8875" providerId="AD" clId="Web-{225A6409-CE84-8CCE-6296-09864D874500}" dt="2022-02-22T14:37:13.337" v="22" actId="14100"/>
        <pc:sldMkLst>
          <pc:docMk/>
          <pc:sldMk cId="378531202" sldId="377"/>
        </pc:sldMkLst>
        <pc:spChg chg="mod">
          <ac:chgData name="Anne-Hélène LE DU" userId="S::annehelene.ledu@biodiversite.bzh::a606459e-45d1-43f8-a25a-e123f84c8875" providerId="AD" clId="Web-{225A6409-CE84-8CCE-6296-09864D874500}" dt="2022-02-22T14:34:41.443" v="1" actId="1076"/>
          <ac:spMkLst>
            <pc:docMk/>
            <pc:sldMk cId="378531202" sldId="377"/>
            <ac:spMk id="67" creationId="{AD26FE0F-5536-4FA8-9BA5-6DD3041725A7}"/>
          </ac:spMkLst>
        </pc:spChg>
        <pc:spChg chg="mod">
          <ac:chgData name="Anne-Hélène LE DU" userId="S::annehelene.ledu@biodiversite.bzh::a606459e-45d1-43f8-a25a-e123f84c8875" providerId="AD" clId="Web-{225A6409-CE84-8CCE-6296-09864D874500}" dt="2022-02-22T14:34:34.708" v="0" actId="1076"/>
          <ac:spMkLst>
            <pc:docMk/>
            <pc:sldMk cId="378531202" sldId="377"/>
            <ac:spMk id="1291" creationId="{BF2C64B3-4E29-437E-BD19-B5CB64639B78}"/>
          </ac:spMkLst>
        </pc:spChg>
        <pc:graphicFrameChg chg="mod modGraphic">
          <ac:chgData name="Anne-Hélène LE DU" userId="S::annehelene.ledu@biodiversite.bzh::a606459e-45d1-43f8-a25a-e123f84c8875" providerId="AD" clId="Web-{225A6409-CE84-8CCE-6296-09864D874500}" dt="2022-02-22T14:37:13.337" v="22" actId="14100"/>
          <ac:graphicFrameMkLst>
            <pc:docMk/>
            <pc:sldMk cId="378531202" sldId="377"/>
            <ac:graphicFrameMk id="48" creationId="{633AD2A5-7D91-491D-8AC3-AA0BE83EE47E}"/>
          </ac:graphicFrameMkLst>
        </pc:graphicFrameChg>
      </pc:sldChg>
      <pc:sldChg chg="add replId">
        <pc:chgData name="Anne-Hélène LE DU" userId="S::annehelene.ledu@biodiversite.bzh::a606459e-45d1-43f8-a25a-e123f84c8875" providerId="AD" clId="Web-{225A6409-CE84-8CCE-6296-09864D874500}" dt="2022-02-22T14:35:23.537" v="5"/>
        <pc:sldMkLst>
          <pc:docMk/>
          <pc:sldMk cId="3542558992" sldId="3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_17C_6A43B54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_17C_6A43B543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C1-4391-A0B1-16540D72A7F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C1-4391-A0B1-16540D72A7F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C1-4391-A0B1-16540D72A7F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C1-4391-A0B1-16540D72A7F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BC1-4391-A0B1-16540D72A7F3}"/>
              </c:ext>
            </c:extLst>
          </c:dPt>
          <c:dLbls>
            <c:dLbl>
              <c:idx val="0"/>
              <c:layout>
                <c:manualLayout>
                  <c:x val="2.0173757556175925E-2"/>
                  <c:y val="1.0469528883441312E-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195955679629"/>
                      <c:h val="0.16230574469151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BC1-4391-A0B1-16540D72A7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FE54CAA-4171-42F1-B9E0-6CA619CC7598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5DFE35EB-B125-42D3-A5DC-EDC9774F5349}" type="PERCENTAGE">
                      <a:rPr lang="en-US" baseline="0"/>
                      <a:pPr/>
                      <a:t>[PERCENTAGE]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9576515919204"/>
                      <c:h val="0.279315719340575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C1-4391-A0B1-16540D72A7F3}"/>
                </c:ext>
              </c:extLst>
            </c:dLbl>
            <c:dLbl>
              <c:idx val="3"/>
              <c:layout>
                <c:manualLayout>
                  <c:x val="2.6244337561974508E-2"/>
                  <c:y val="3.1446249968859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27719788070543"/>
                      <c:h val="0.347975806155325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BC1-4391-A0B1-16540D72A7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Feuil3!$E$3:$E$7</c:f>
              <c:strCache>
                <c:ptCount val="5"/>
                <c:pt idx="0">
                  <c:v>Administrations</c:v>
                </c:pt>
                <c:pt idx="1">
                  <c:v>Collectivités locales</c:v>
                </c:pt>
                <c:pt idx="2">
                  <c:v>Entreprises</c:v>
                </c:pt>
                <c:pt idx="3">
                  <c:v>Etablissements d'enseignement et étudiants</c:v>
                </c:pt>
                <c:pt idx="4">
                  <c:v>Associations</c:v>
                </c:pt>
              </c:strCache>
            </c:strRef>
          </c:cat>
          <c:val>
            <c:numRef>
              <c:f>Feuil3!$F$3:$F$7</c:f>
              <c:numCache>
                <c:formatCode>General</c:formatCode>
                <c:ptCount val="5"/>
                <c:pt idx="0">
                  <c:v>6</c:v>
                </c:pt>
                <c:pt idx="1">
                  <c:v>46</c:v>
                </c:pt>
                <c:pt idx="2">
                  <c:v>16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C1-4391-A0B1-16540D72A7F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anose="00000500000000000000" pitchFamily="2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647176933969697E-2"/>
          <c:y val="0.24779221469523019"/>
          <c:w val="0.77807528222334621"/>
          <c:h val="0.513871995923693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5A-4B95-A097-2EA7F0A3D9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5A-4B95-A097-2EA7F0A3D9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5A-4B95-A097-2EA7F0A3D9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F5A-4B95-A097-2EA7F0A3D9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F5A-4B95-A097-2EA7F0A3D9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F5A-4B95-A097-2EA7F0A3D9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F5A-4B95-A097-2EA7F0A3D9E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F5A-4B95-A097-2EA7F0A3D9E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F5A-4B95-A097-2EA7F0A3D9EB}"/>
              </c:ext>
            </c:extLst>
          </c:dPt>
          <c:dLbls>
            <c:dLbl>
              <c:idx val="2"/>
              <c:layout>
                <c:manualLayout>
                  <c:x val="-1.0285088436756119E-16"/>
                  <c:y val="1.49437375547376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5A-4B95-A097-2EA7F0A3D9EB}"/>
                </c:ext>
              </c:extLst>
            </c:dLbl>
            <c:dLbl>
              <c:idx val="3"/>
              <c:layout>
                <c:manualLayout>
                  <c:x val="-8.5042289008072092E-3"/>
                  <c:y val="-4.8575154305798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2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896334119323484"/>
                      <c:h val="0.182542115041264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F5A-4B95-A097-2EA7F0A3D9EB}"/>
                </c:ext>
              </c:extLst>
            </c:dLbl>
            <c:dLbl>
              <c:idx val="5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7975823883445"/>
                      <c:h val="0.183419782658695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F5A-4B95-A097-2EA7F0A3D9EB}"/>
                </c:ext>
              </c:extLst>
            </c:dLbl>
            <c:dLbl>
              <c:idx val="7"/>
              <c:layout>
                <c:manualLayout>
                  <c:x val="0"/>
                  <c:y val="-5.35381750465549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F5A-4B95-A097-2EA7F0A3D9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Feuil3!$B$22:$B$30</c:f>
              <c:strCache>
                <c:ptCount val="9"/>
                <c:pt idx="0">
                  <c:v>ABC</c:v>
                </c:pt>
                <c:pt idx="1">
                  <c:v>Divers</c:v>
                </c:pt>
                <c:pt idx="2">
                  <c:v>Agriculture </c:v>
                </c:pt>
                <c:pt idx="3">
                  <c:v>Aménagement</c:v>
                </c:pt>
                <c:pt idx="4">
                  <c:v>Diagnostic</c:v>
                </c:pt>
                <c:pt idx="5">
                  <c:v>EEDD / sensibilisation</c:v>
                </c:pt>
                <c:pt idx="6">
                  <c:v>EEE</c:v>
                </c:pt>
                <c:pt idx="7">
                  <c:v>Gestion écologique des espaces</c:v>
                </c:pt>
                <c:pt idx="8">
                  <c:v>TEN </c:v>
                </c:pt>
              </c:strCache>
            </c:strRef>
          </c:cat>
          <c:val>
            <c:numRef>
              <c:f>Feuil3!$C$22:$C$30</c:f>
              <c:numCache>
                <c:formatCode>General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12</c:v>
                </c:pt>
                <c:pt idx="4">
                  <c:v>8</c:v>
                </c:pt>
                <c:pt idx="5">
                  <c:v>13</c:v>
                </c:pt>
                <c:pt idx="6">
                  <c:v>2</c:v>
                </c:pt>
                <c:pt idx="7">
                  <c:v>14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F5A-4B95-A097-2EA7F0A3D9E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0D3E7-4854-42C7-A595-E6C95953AE45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97977F-6BA8-49E3-A841-73C358861CB8}">
      <dgm:prSet phldrT="[Text]" phldr="0"/>
      <dgm:spPr/>
      <dgm:t>
        <a:bodyPr/>
        <a:lstStyle/>
        <a:p>
          <a:pPr rtl="0"/>
          <a:r>
            <a:rPr lang="en-US">
              <a:latin typeface="Montserrat "/>
            </a:rPr>
            <a:t>Mai </a:t>
          </a:r>
        </a:p>
      </dgm:t>
    </dgm:pt>
    <dgm:pt modelId="{4900F4A0-1BF0-4891-BA43-0B7B663BB43B}" type="parTrans" cxnId="{3C1B6245-D309-4D54-A34F-28FE37747376}">
      <dgm:prSet/>
      <dgm:spPr/>
      <dgm:t>
        <a:bodyPr/>
        <a:lstStyle/>
        <a:p>
          <a:endParaRPr lang="en-US"/>
        </a:p>
      </dgm:t>
    </dgm:pt>
    <dgm:pt modelId="{24A36A39-8CBF-4F63-8B04-66698EE4EE46}" type="sibTrans" cxnId="{3C1B6245-D309-4D54-A34F-28FE37747376}">
      <dgm:prSet/>
      <dgm:spPr/>
      <dgm:t>
        <a:bodyPr/>
        <a:lstStyle/>
        <a:p>
          <a:endParaRPr lang="en-US"/>
        </a:p>
      </dgm:t>
    </dgm:pt>
    <dgm:pt modelId="{5CF971C5-F356-4863-A3BC-A4A324AF9258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Juillet </a:t>
          </a:r>
        </a:p>
      </dgm:t>
    </dgm:pt>
    <dgm:pt modelId="{AE6A3B3E-3FD6-45D6-A699-E3B5A1C43DBC}" type="parTrans" cxnId="{4580C2CC-4F0C-49C0-B2F2-8EA6B6DF4875}">
      <dgm:prSet/>
      <dgm:spPr/>
      <dgm:t>
        <a:bodyPr/>
        <a:lstStyle/>
        <a:p>
          <a:endParaRPr lang="en-US"/>
        </a:p>
      </dgm:t>
    </dgm:pt>
    <dgm:pt modelId="{5D92411D-221F-487E-A62D-C3E786B0F832}" type="sibTrans" cxnId="{4580C2CC-4F0C-49C0-B2F2-8EA6B6DF4875}">
      <dgm:prSet/>
      <dgm:spPr/>
      <dgm:t>
        <a:bodyPr/>
        <a:lstStyle/>
        <a:p>
          <a:endParaRPr lang="en-US"/>
        </a:p>
      </dgm:t>
    </dgm:pt>
    <dgm:pt modelId="{F14462BA-D49D-4EBC-9233-1320087CC506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Critères d'évaluation de l'efficacité de l'accompagnement</a:t>
          </a:r>
        </a:p>
      </dgm:t>
    </dgm:pt>
    <dgm:pt modelId="{C6DE36A8-1616-4A52-8D0E-5B83DF9D5D0E}" type="parTrans" cxnId="{A9141BDB-79C2-479B-A4E6-7D981D1E54B4}">
      <dgm:prSet/>
      <dgm:spPr/>
      <dgm:t>
        <a:bodyPr/>
        <a:lstStyle/>
        <a:p>
          <a:endParaRPr lang="en-US"/>
        </a:p>
      </dgm:t>
    </dgm:pt>
    <dgm:pt modelId="{F39C9156-75F6-4509-9840-99F98EB2B10B}" type="sibTrans" cxnId="{A9141BDB-79C2-479B-A4E6-7D981D1E54B4}">
      <dgm:prSet/>
      <dgm:spPr/>
      <dgm:t>
        <a:bodyPr/>
        <a:lstStyle/>
        <a:p>
          <a:endParaRPr lang="en-US"/>
        </a:p>
      </dgm:t>
    </dgm:pt>
    <dgm:pt modelId="{A6B60DF5-5E90-41DF-9FB6-7268A835AB75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 Septembre </a:t>
          </a:r>
        </a:p>
      </dgm:t>
    </dgm:pt>
    <dgm:pt modelId="{254F74B9-5FDF-43BC-BF91-5F448FC3BD47}" type="parTrans" cxnId="{7DE5DB68-623A-4698-A9B6-EF2F800624E4}">
      <dgm:prSet/>
      <dgm:spPr/>
      <dgm:t>
        <a:bodyPr/>
        <a:lstStyle/>
        <a:p>
          <a:endParaRPr lang="en-US"/>
        </a:p>
      </dgm:t>
    </dgm:pt>
    <dgm:pt modelId="{A28F03EE-D501-4212-850C-A3A9469CEB58}" type="sibTrans" cxnId="{7DE5DB68-623A-4698-A9B6-EF2F800624E4}">
      <dgm:prSet/>
      <dgm:spPr/>
      <dgm:t>
        <a:bodyPr/>
        <a:lstStyle/>
        <a:p>
          <a:endParaRPr lang="en-US"/>
        </a:p>
      </dgm:t>
    </dgm:pt>
    <dgm:pt modelId="{E3660193-0AAE-4988-B06A-13ECAD05F2F4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Novembre </a:t>
          </a:r>
        </a:p>
      </dgm:t>
    </dgm:pt>
    <dgm:pt modelId="{901F1665-F99D-41AE-AB41-71B7FE9CCC7A}" type="parTrans" cxnId="{D3ED5B7F-33EC-4D07-89BF-17E7F6A91962}">
      <dgm:prSet/>
      <dgm:spPr/>
      <dgm:t>
        <a:bodyPr/>
        <a:lstStyle/>
        <a:p>
          <a:endParaRPr lang="fr-FR"/>
        </a:p>
      </dgm:t>
    </dgm:pt>
    <dgm:pt modelId="{88E7608F-6334-4D6A-A0A8-6F50ECB2B9CC}" type="sibTrans" cxnId="{D3ED5B7F-33EC-4D07-89BF-17E7F6A91962}">
      <dgm:prSet/>
      <dgm:spPr/>
      <dgm:t>
        <a:bodyPr/>
        <a:lstStyle/>
        <a:p>
          <a:endParaRPr lang="fr-FR"/>
        </a:p>
      </dgm:t>
    </dgm:pt>
    <dgm:pt modelId="{E6FDC15C-676D-4DA2-8ED8-287F64DAED5B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Critères d'intégration des RETEX au Réseau</a:t>
          </a:r>
        </a:p>
      </dgm:t>
    </dgm:pt>
    <dgm:pt modelId="{DDD34B08-875B-495B-8093-DB9636BDEA32}" type="parTrans" cxnId="{20D5B8BA-C926-4746-8513-114EA52096BA}">
      <dgm:prSet/>
      <dgm:spPr/>
      <dgm:t>
        <a:bodyPr/>
        <a:lstStyle/>
        <a:p>
          <a:endParaRPr lang="fr-FR"/>
        </a:p>
      </dgm:t>
    </dgm:pt>
    <dgm:pt modelId="{5F1CA95F-F5D7-4CDE-8C2E-85EDD3273D95}" type="sibTrans" cxnId="{20D5B8BA-C926-4746-8513-114EA52096BA}">
      <dgm:prSet/>
      <dgm:spPr/>
      <dgm:t>
        <a:bodyPr/>
        <a:lstStyle/>
        <a:p>
          <a:endParaRPr lang="fr-FR"/>
        </a:p>
      </dgm:t>
    </dgm:pt>
    <dgm:pt modelId="{3DE17C77-011D-486A-947B-3C990BD6C975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Réseau d'accompagnement complété des RETEX</a:t>
          </a:r>
        </a:p>
      </dgm:t>
    </dgm:pt>
    <dgm:pt modelId="{1215C138-215D-4EFA-84A1-7544D11D124F}" type="parTrans" cxnId="{03F2E8EA-E43F-410E-A1A9-F55B4B228CA6}">
      <dgm:prSet/>
      <dgm:spPr/>
      <dgm:t>
        <a:bodyPr/>
        <a:lstStyle/>
        <a:p>
          <a:endParaRPr lang="fr-FR"/>
        </a:p>
      </dgm:t>
    </dgm:pt>
    <dgm:pt modelId="{E7100F7A-C471-4D31-9ED5-9166FB0D1CC6}" type="sibTrans" cxnId="{03F2E8EA-E43F-410E-A1A9-F55B4B228CA6}">
      <dgm:prSet/>
      <dgm:spPr/>
      <dgm:t>
        <a:bodyPr/>
        <a:lstStyle/>
        <a:p>
          <a:endParaRPr lang="fr-FR"/>
        </a:p>
      </dgm:t>
    </dgm:pt>
    <dgm:pt modelId="{6DAA0CDA-D7B2-4623-99CC-73555DC0BBAB}">
      <dgm:prSet phldr="0"/>
      <dgm:spPr/>
      <dgm:t>
        <a:bodyPr/>
        <a:lstStyle/>
        <a:p>
          <a:pPr rtl="0"/>
          <a:r>
            <a:rPr lang="en-US">
              <a:latin typeface="Montserrat "/>
            </a:rPr>
            <a:t>Travail sur 3 </a:t>
          </a:r>
          <a:r>
            <a:rPr lang="en-US" err="1">
              <a:latin typeface="Montserrat "/>
            </a:rPr>
            <a:t>cas</a:t>
          </a:r>
          <a:r>
            <a:rPr lang="en-US">
              <a:latin typeface="Montserrat "/>
            </a:rPr>
            <a:t> pratiques</a:t>
          </a:r>
        </a:p>
      </dgm:t>
    </dgm:pt>
    <dgm:pt modelId="{C5686997-8F46-4D13-B438-BBB7682DEF37}" type="parTrans" cxnId="{8406DB7F-6733-4C4E-92CC-E5D60888FC6C}">
      <dgm:prSet/>
      <dgm:spPr/>
      <dgm:t>
        <a:bodyPr/>
        <a:lstStyle/>
        <a:p>
          <a:endParaRPr lang="fr-FR"/>
        </a:p>
      </dgm:t>
    </dgm:pt>
    <dgm:pt modelId="{A0342659-080C-49D3-B355-C9BDC97B9721}" type="sibTrans" cxnId="{8406DB7F-6733-4C4E-92CC-E5D60888FC6C}">
      <dgm:prSet/>
      <dgm:spPr/>
      <dgm:t>
        <a:bodyPr/>
        <a:lstStyle/>
        <a:p>
          <a:endParaRPr lang="fr-FR"/>
        </a:p>
      </dgm:t>
    </dgm:pt>
    <dgm:pt modelId="{DF3CF0DF-9A90-413C-923E-10EE958B28F5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Information charte éthique</a:t>
          </a:r>
        </a:p>
      </dgm:t>
    </dgm:pt>
    <dgm:pt modelId="{09D53058-85D0-4977-8244-FE171F715596}" type="parTrans" cxnId="{0D1EDBD7-9315-40A1-B3A2-86F1AFEEF3D4}">
      <dgm:prSet/>
      <dgm:spPr/>
      <dgm:t>
        <a:bodyPr/>
        <a:lstStyle/>
        <a:p>
          <a:endParaRPr lang="fr-FR"/>
        </a:p>
      </dgm:t>
    </dgm:pt>
    <dgm:pt modelId="{1FD3A148-053D-4DBF-953B-C38277C7074A}" type="sibTrans" cxnId="{0D1EDBD7-9315-40A1-B3A2-86F1AFEEF3D4}">
      <dgm:prSet/>
      <dgm:spPr/>
      <dgm:t>
        <a:bodyPr/>
        <a:lstStyle/>
        <a:p>
          <a:endParaRPr lang="fr-FR"/>
        </a:p>
      </dgm:t>
    </dgm:pt>
    <dgm:pt modelId="{F065DDFA-4128-4A8C-A31F-6D02BEC60367}">
      <dgm:prSet phldrT="[Text]" phldr="0"/>
      <dgm:spPr/>
      <dgm:t>
        <a:bodyPr/>
        <a:lstStyle/>
        <a:p>
          <a:pPr rtl="0"/>
          <a:r>
            <a:rPr lang="en-US" err="1">
              <a:latin typeface="Montserrat "/>
            </a:rPr>
            <a:t>Février</a:t>
          </a:r>
          <a:endParaRPr lang="en-US">
            <a:latin typeface="Montserrat "/>
          </a:endParaRPr>
        </a:p>
      </dgm:t>
    </dgm:pt>
    <dgm:pt modelId="{D7CBA68E-FC3E-406B-9CF6-70106295F74E}" type="parTrans" cxnId="{B4E094BD-4676-4A76-AFA6-F8B3D7C28C57}">
      <dgm:prSet/>
      <dgm:spPr/>
      <dgm:t>
        <a:bodyPr/>
        <a:lstStyle/>
        <a:p>
          <a:endParaRPr lang="fr-FR"/>
        </a:p>
      </dgm:t>
    </dgm:pt>
    <dgm:pt modelId="{D9372CA3-5E71-489B-8B22-EEA9B07BEA19}" type="sibTrans" cxnId="{B4E094BD-4676-4A76-AFA6-F8B3D7C28C57}">
      <dgm:prSet/>
      <dgm:spPr/>
      <dgm:t>
        <a:bodyPr/>
        <a:lstStyle/>
        <a:p>
          <a:endParaRPr lang="fr-FR"/>
        </a:p>
      </dgm:t>
    </dgm:pt>
    <dgm:pt modelId="{0684A827-60EF-4ECA-BFAB-3C49E102559C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Cadrage du projet (partage des objectifs)</a:t>
          </a:r>
        </a:p>
      </dgm:t>
    </dgm:pt>
    <dgm:pt modelId="{1EC4B743-A15A-46EB-9B76-626E2D702844}" type="parTrans" cxnId="{1FE139CB-2AA8-4C11-A000-2C8E32DCC380}">
      <dgm:prSet/>
      <dgm:spPr/>
      <dgm:t>
        <a:bodyPr/>
        <a:lstStyle/>
        <a:p>
          <a:endParaRPr lang="fr-FR"/>
        </a:p>
      </dgm:t>
    </dgm:pt>
    <dgm:pt modelId="{1504A237-2FD1-4845-8CFE-78B0904C89DC}" type="sibTrans" cxnId="{1FE139CB-2AA8-4C11-A000-2C8E32DCC380}">
      <dgm:prSet/>
      <dgm:spPr/>
      <dgm:t>
        <a:bodyPr/>
        <a:lstStyle/>
        <a:p>
          <a:endParaRPr lang="fr-FR"/>
        </a:p>
      </dgm:t>
    </dgm:pt>
    <dgm:pt modelId="{9C1B31E2-FC1E-4F53-9F85-AF4F76CF9E4C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Modalités de travail collectif</a:t>
          </a:r>
        </a:p>
      </dgm:t>
    </dgm:pt>
    <dgm:pt modelId="{C1E41269-6072-40EC-8EC3-124BE22197D9}" type="parTrans" cxnId="{53EBD4AE-FDB9-4538-AFCA-55AAF6E0FBCE}">
      <dgm:prSet/>
      <dgm:spPr/>
      <dgm:t>
        <a:bodyPr/>
        <a:lstStyle/>
        <a:p>
          <a:endParaRPr lang="fr-FR"/>
        </a:p>
      </dgm:t>
    </dgm:pt>
    <dgm:pt modelId="{BB6C96CA-6FD1-4A26-94D1-1F6244430614}" type="sibTrans" cxnId="{53EBD4AE-FDB9-4538-AFCA-55AAF6E0FBCE}">
      <dgm:prSet/>
      <dgm:spPr/>
      <dgm:t>
        <a:bodyPr/>
        <a:lstStyle/>
        <a:p>
          <a:endParaRPr lang="fr-FR"/>
        </a:p>
      </dgm:t>
    </dgm:pt>
    <dgm:pt modelId="{94097F15-5328-4031-90C0-17F2C4F12375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Suivi de l’accompagnement organisé</a:t>
          </a:r>
        </a:p>
      </dgm:t>
    </dgm:pt>
    <dgm:pt modelId="{E55508C5-02A2-4529-9F61-C62518C64AC0}" type="parTrans" cxnId="{794BF10D-ED54-4D00-A697-D7DFA15542AA}">
      <dgm:prSet/>
      <dgm:spPr/>
      <dgm:t>
        <a:bodyPr/>
        <a:lstStyle/>
        <a:p>
          <a:endParaRPr lang="fr-FR"/>
        </a:p>
      </dgm:t>
    </dgm:pt>
    <dgm:pt modelId="{07DDD621-40E8-4327-9835-9B34DBFD7EA9}" type="sibTrans" cxnId="{794BF10D-ED54-4D00-A697-D7DFA15542AA}">
      <dgm:prSet/>
      <dgm:spPr/>
      <dgm:t>
        <a:bodyPr/>
        <a:lstStyle/>
        <a:p>
          <a:endParaRPr lang="fr-FR"/>
        </a:p>
      </dgm:t>
    </dgm:pt>
    <dgm:pt modelId="{4F93FC51-AC3F-4ABF-A484-959EED57DA2B}" type="pres">
      <dgm:prSet presAssocID="{23C0D3E7-4854-42C7-A595-E6C95953AE45}" presName="linearFlow" presStyleCnt="0">
        <dgm:presLayoutVars>
          <dgm:dir/>
          <dgm:animLvl val="lvl"/>
          <dgm:resizeHandles val="exact"/>
        </dgm:presLayoutVars>
      </dgm:prSet>
      <dgm:spPr/>
    </dgm:pt>
    <dgm:pt modelId="{5316CB18-F14C-4BF0-890C-9772E5A6073B}" type="pres">
      <dgm:prSet presAssocID="{F065DDFA-4128-4A8C-A31F-6D02BEC60367}" presName="composite" presStyleCnt="0"/>
      <dgm:spPr/>
    </dgm:pt>
    <dgm:pt modelId="{2F6E7B9A-D4EC-47BE-8E55-BA9570BB4573}" type="pres">
      <dgm:prSet presAssocID="{F065DDFA-4128-4A8C-A31F-6D02BEC60367}" presName="parentText" presStyleLbl="alignNode1" presStyleIdx="0" presStyleCnt="5" custLinFactNeighborX="-76" custLinFactNeighborY="-168">
        <dgm:presLayoutVars>
          <dgm:chMax val="1"/>
          <dgm:bulletEnabled val="1"/>
        </dgm:presLayoutVars>
      </dgm:prSet>
      <dgm:spPr/>
    </dgm:pt>
    <dgm:pt modelId="{B32EF3B8-2FEA-44F4-B16E-821849D36D02}" type="pres">
      <dgm:prSet presAssocID="{F065DDFA-4128-4A8C-A31F-6D02BEC60367}" presName="descendantText" presStyleLbl="alignAcc1" presStyleIdx="0" presStyleCnt="5" custLinFactNeighborX="3360" custLinFactNeighborY="-259">
        <dgm:presLayoutVars>
          <dgm:bulletEnabled val="1"/>
        </dgm:presLayoutVars>
      </dgm:prSet>
      <dgm:spPr/>
    </dgm:pt>
    <dgm:pt modelId="{A3963259-B601-4DBA-ACCE-BEA19256B381}" type="pres">
      <dgm:prSet presAssocID="{D9372CA3-5E71-489B-8B22-EEA9B07BEA19}" presName="sp" presStyleCnt="0"/>
      <dgm:spPr/>
    </dgm:pt>
    <dgm:pt modelId="{590F6C18-3EC9-44EC-B772-D9FCEEBBE1B1}" type="pres">
      <dgm:prSet presAssocID="{7497977F-6BA8-49E3-A841-73C358861CB8}" presName="composite" presStyleCnt="0"/>
      <dgm:spPr/>
    </dgm:pt>
    <dgm:pt modelId="{629EFE16-CB90-4365-B10B-C3343BB3A355}" type="pres">
      <dgm:prSet presAssocID="{7497977F-6BA8-49E3-A841-73C358861CB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F765FA2-0F0F-469E-A8CE-2DFE66882245}" type="pres">
      <dgm:prSet presAssocID="{7497977F-6BA8-49E3-A841-73C358861CB8}" presName="descendantText" presStyleLbl="alignAcc1" presStyleIdx="1" presStyleCnt="5">
        <dgm:presLayoutVars>
          <dgm:bulletEnabled val="1"/>
        </dgm:presLayoutVars>
      </dgm:prSet>
      <dgm:spPr/>
    </dgm:pt>
    <dgm:pt modelId="{D00245C2-E178-42E1-AB08-30E14FC51CDC}" type="pres">
      <dgm:prSet presAssocID="{24A36A39-8CBF-4F63-8B04-66698EE4EE46}" presName="sp" presStyleCnt="0"/>
      <dgm:spPr/>
    </dgm:pt>
    <dgm:pt modelId="{2B2D6E49-B1DF-47E9-AE02-BDA0F60F9A99}" type="pres">
      <dgm:prSet presAssocID="{5CF971C5-F356-4863-A3BC-A4A324AF9258}" presName="composite" presStyleCnt="0"/>
      <dgm:spPr/>
    </dgm:pt>
    <dgm:pt modelId="{A3FC77AA-5925-4E20-B4BF-BF31F63EF0D5}" type="pres">
      <dgm:prSet presAssocID="{5CF971C5-F356-4863-A3BC-A4A324AF925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8D9D573-D724-494A-89C5-A3BC7A467BBA}" type="pres">
      <dgm:prSet presAssocID="{5CF971C5-F356-4863-A3BC-A4A324AF9258}" presName="descendantText" presStyleLbl="alignAcc1" presStyleIdx="2" presStyleCnt="5">
        <dgm:presLayoutVars>
          <dgm:bulletEnabled val="1"/>
        </dgm:presLayoutVars>
      </dgm:prSet>
      <dgm:spPr/>
    </dgm:pt>
    <dgm:pt modelId="{25266ED9-B3DA-4228-91AB-B16703894495}" type="pres">
      <dgm:prSet presAssocID="{5D92411D-221F-487E-A62D-C3E786B0F832}" presName="sp" presStyleCnt="0"/>
      <dgm:spPr/>
    </dgm:pt>
    <dgm:pt modelId="{B94797A7-1ADB-4997-938E-04BC4FE6028C}" type="pres">
      <dgm:prSet presAssocID="{A6B60DF5-5E90-41DF-9FB6-7268A835AB75}" presName="composite" presStyleCnt="0"/>
      <dgm:spPr/>
    </dgm:pt>
    <dgm:pt modelId="{00264815-2C3A-443B-AA9D-6C84E42F9044}" type="pres">
      <dgm:prSet presAssocID="{A6B60DF5-5E90-41DF-9FB6-7268A835AB7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607256C-3CC2-46E1-8834-96B97A5FB61B}" type="pres">
      <dgm:prSet presAssocID="{A6B60DF5-5E90-41DF-9FB6-7268A835AB75}" presName="descendantText" presStyleLbl="alignAcc1" presStyleIdx="3" presStyleCnt="5">
        <dgm:presLayoutVars>
          <dgm:bulletEnabled val="1"/>
        </dgm:presLayoutVars>
      </dgm:prSet>
      <dgm:spPr/>
    </dgm:pt>
    <dgm:pt modelId="{C3A84588-2F86-408A-BC2A-0DEBB191AA99}" type="pres">
      <dgm:prSet presAssocID="{A28F03EE-D501-4212-850C-A3A9469CEB58}" presName="sp" presStyleCnt="0"/>
      <dgm:spPr/>
    </dgm:pt>
    <dgm:pt modelId="{F9C53FC1-C9AF-498B-AAB0-EA1C373C2271}" type="pres">
      <dgm:prSet presAssocID="{E3660193-0AAE-4988-B06A-13ECAD05F2F4}" presName="composite" presStyleCnt="0"/>
      <dgm:spPr/>
    </dgm:pt>
    <dgm:pt modelId="{E6944922-C540-464E-83F6-811995620497}" type="pres">
      <dgm:prSet presAssocID="{E3660193-0AAE-4988-B06A-13ECAD05F2F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34E8F4A-402D-417A-9066-B639FC67D6DC}" type="pres">
      <dgm:prSet presAssocID="{E3660193-0AAE-4988-B06A-13ECAD05F2F4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94BF10D-ED54-4D00-A697-D7DFA15542AA}" srcId="{E3660193-0AAE-4988-B06A-13ECAD05F2F4}" destId="{94097F15-5328-4031-90C0-17F2C4F12375}" srcOrd="0" destOrd="0" parTransId="{E55508C5-02A2-4529-9F61-C62518C64AC0}" sibTransId="{07DDD621-40E8-4327-9835-9B34DBFD7EA9}"/>
    <dgm:cxn modelId="{67BB9C23-C233-46A8-AD19-816968A090AC}" type="presOf" srcId="{7497977F-6BA8-49E3-A841-73C358861CB8}" destId="{629EFE16-CB90-4365-B10B-C3343BB3A355}" srcOrd="0" destOrd="0" presId="urn:microsoft.com/office/officeart/2005/8/layout/chevron2"/>
    <dgm:cxn modelId="{E26E3738-7BF7-47F6-9C73-730728CFFEFC}" type="presOf" srcId="{0684A827-60EF-4ECA-BFAB-3C49E102559C}" destId="{B32EF3B8-2FEA-44F4-B16E-821849D36D02}" srcOrd="0" destOrd="0" presId="urn:microsoft.com/office/officeart/2005/8/layout/chevron2"/>
    <dgm:cxn modelId="{3984475C-3B97-4FF9-846F-1E0ADE701449}" type="presOf" srcId="{F14462BA-D49D-4EBC-9233-1320087CC506}" destId="{38D9D573-D724-494A-89C5-A3BC7A467BBA}" srcOrd="0" destOrd="0" presId="urn:microsoft.com/office/officeart/2005/8/layout/chevron2"/>
    <dgm:cxn modelId="{A9F5FE5D-5540-4DFD-8AAD-8C659DC9405F}" type="presOf" srcId="{E3660193-0AAE-4988-B06A-13ECAD05F2F4}" destId="{E6944922-C540-464E-83F6-811995620497}" srcOrd="0" destOrd="0" presId="urn:microsoft.com/office/officeart/2005/8/layout/chevron2"/>
    <dgm:cxn modelId="{32832364-F16D-4B00-9470-4A3F1DBE5B3C}" type="presOf" srcId="{5CF971C5-F356-4863-A3BC-A4A324AF9258}" destId="{A3FC77AA-5925-4E20-B4BF-BF31F63EF0D5}" srcOrd="0" destOrd="0" presId="urn:microsoft.com/office/officeart/2005/8/layout/chevron2"/>
    <dgm:cxn modelId="{49C04244-D8C4-4AF4-948E-032DA01359AB}" type="presOf" srcId="{DF3CF0DF-9A90-413C-923E-10EE958B28F5}" destId="{1607256C-3CC2-46E1-8834-96B97A5FB61B}" srcOrd="0" destOrd="1" presId="urn:microsoft.com/office/officeart/2005/8/layout/chevron2"/>
    <dgm:cxn modelId="{3C1B6245-D309-4D54-A34F-28FE37747376}" srcId="{23C0D3E7-4854-42C7-A595-E6C95953AE45}" destId="{7497977F-6BA8-49E3-A841-73C358861CB8}" srcOrd="1" destOrd="0" parTransId="{4900F4A0-1BF0-4891-BA43-0B7B663BB43B}" sibTransId="{24A36A39-8CBF-4F63-8B04-66698EE4EE46}"/>
    <dgm:cxn modelId="{7DE5DB68-623A-4698-A9B6-EF2F800624E4}" srcId="{23C0D3E7-4854-42C7-A595-E6C95953AE45}" destId="{A6B60DF5-5E90-41DF-9FB6-7268A835AB75}" srcOrd="3" destOrd="0" parTransId="{254F74B9-5FDF-43BC-BF91-5F448FC3BD47}" sibTransId="{A28F03EE-D501-4212-850C-A3A9469CEB58}"/>
    <dgm:cxn modelId="{2AF43150-70D4-4EF4-A0A4-CFDCA0080ADD}" type="presOf" srcId="{3DE17C77-011D-486A-947B-3C990BD6C975}" destId="{A34E8F4A-402D-417A-9066-B639FC67D6DC}" srcOrd="0" destOrd="1" presId="urn:microsoft.com/office/officeart/2005/8/layout/chevron2"/>
    <dgm:cxn modelId="{248DAB50-4CAE-423F-A572-289FF7E8AD1C}" type="presOf" srcId="{23C0D3E7-4854-42C7-A595-E6C95953AE45}" destId="{4F93FC51-AC3F-4ABF-A484-959EED57DA2B}" srcOrd="0" destOrd="0" presId="urn:microsoft.com/office/officeart/2005/8/layout/chevron2"/>
    <dgm:cxn modelId="{8AF7A358-20EF-4810-AA70-858C672456E8}" type="presOf" srcId="{A6B60DF5-5E90-41DF-9FB6-7268A835AB75}" destId="{00264815-2C3A-443B-AA9D-6C84E42F9044}" srcOrd="0" destOrd="0" presId="urn:microsoft.com/office/officeart/2005/8/layout/chevron2"/>
    <dgm:cxn modelId="{D3ED5B7F-33EC-4D07-89BF-17E7F6A91962}" srcId="{23C0D3E7-4854-42C7-A595-E6C95953AE45}" destId="{E3660193-0AAE-4988-B06A-13ECAD05F2F4}" srcOrd="4" destOrd="0" parTransId="{901F1665-F99D-41AE-AB41-71B7FE9CCC7A}" sibTransId="{88E7608F-6334-4D6A-A0A8-6F50ECB2B9CC}"/>
    <dgm:cxn modelId="{8406DB7F-6733-4C4E-92CC-E5D60888FC6C}" srcId="{7497977F-6BA8-49E3-A841-73C358861CB8}" destId="{6DAA0CDA-D7B2-4623-99CC-73555DC0BBAB}" srcOrd="0" destOrd="0" parTransId="{C5686997-8F46-4D13-B438-BBB7682DEF37}" sibTransId="{A0342659-080C-49D3-B355-C9BDC97B9721}"/>
    <dgm:cxn modelId="{53EBD4AE-FDB9-4538-AFCA-55AAF6E0FBCE}" srcId="{F065DDFA-4128-4A8C-A31F-6D02BEC60367}" destId="{9C1B31E2-FC1E-4F53-9F85-AF4F76CF9E4C}" srcOrd="1" destOrd="0" parTransId="{C1E41269-6072-40EC-8EC3-124BE22197D9}" sibTransId="{BB6C96CA-6FD1-4A26-94D1-1F6244430614}"/>
    <dgm:cxn modelId="{19B68FB4-15D1-473C-8907-CC70978FB7C5}" type="presOf" srcId="{94097F15-5328-4031-90C0-17F2C4F12375}" destId="{A34E8F4A-402D-417A-9066-B639FC67D6DC}" srcOrd="0" destOrd="0" presId="urn:microsoft.com/office/officeart/2005/8/layout/chevron2"/>
    <dgm:cxn modelId="{20D5B8BA-C926-4746-8513-114EA52096BA}" srcId="{A6B60DF5-5E90-41DF-9FB6-7268A835AB75}" destId="{E6FDC15C-676D-4DA2-8ED8-287F64DAED5B}" srcOrd="0" destOrd="0" parTransId="{DDD34B08-875B-495B-8093-DB9636BDEA32}" sibTransId="{5F1CA95F-F5D7-4CDE-8C2E-85EDD3273D95}"/>
    <dgm:cxn modelId="{460764BB-79F2-4A2B-96D8-D43CD719EC16}" type="presOf" srcId="{E6FDC15C-676D-4DA2-8ED8-287F64DAED5B}" destId="{1607256C-3CC2-46E1-8834-96B97A5FB61B}" srcOrd="0" destOrd="0" presId="urn:microsoft.com/office/officeart/2005/8/layout/chevron2"/>
    <dgm:cxn modelId="{B4E094BD-4676-4A76-AFA6-F8B3D7C28C57}" srcId="{23C0D3E7-4854-42C7-A595-E6C95953AE45}" destId="{F065DDFA-4128-4A8C-A31F-6D02BEC60367}" srcOrd="0" destOrd="0" parTransId="{D7CBA68E-FC3E-406B-9CF6-70106295F74E}" sibTransId="{D9372CA3-5E71-489B-8B22-EEA9B07BEA19}"/>
    <dgm:cxn modelId="{9D69EAC7-FA58-4C06-B819-EB1F0E4E3165}" type="presOf" srcId="{6DAA0CDA-D7B2-4623-99CC-73555DC0BBAB}" destId="{6F765FA2-0F0F-469E-A8CE-2DFE66882245}" srcOrd="0" destOrd="0" presId="urn:microsoft.com/office/officeart/2005/8/layout/chevron2"/>
    <dgm:cxn modelId="{1FE139CB-2AA8-4C11-A000-2C8E32DCC380}" srcId="{F065DDFA-4128-4A8C-A31F-6D02BEC60367}" destId="{0684A827-60EF-4ECA-BFAB-3C49E102559C}" srcOrd="0" destOrd="0" parTransId="{1EC4B743-A15A-46EB-9B76-626E2D702844}" sibTransId="{1504A237-2FD1-4845-8CFE-78B0904C89DC}"/>
    <dgm:cxn modelId="{4580C2CC-4F0C-49C0-B2F2-8EA6B6DF4875}" srcId="{23C0D3E7-4854-42C7-A595-E6C95953AE45}" destId="{5CF971C5-F356-4863-A3BC-A4A324AF9258}" srcOrd="2" destOrd="0" parTransId="{AE6A3B3E-3FD6-45D6-A699-E3B5A1C43DBC}" sibTransId="{5D92411D-221F-487E-A62D-C3E786B0F832}"/>
    <dgm:cxn modelId="{0D1EDBD7-9315-40A1-B3A2-86F1AFEEF3D4}" srcId="{A6B60DF5-5E90-41DF-9FB6-7268A835AB75}" destId="{DF3CF0DF-9A90-413C-923E-10EE958B28F5}" srcOrd="1" destOrd="0" parTransId="{09D53058-85D0-4977-8244-FE171F715596}" sibTransId="{1FD3A148-053D-4DBF-953B-C38277C7074A}"/>
    <dgm:cxn modelId="{A9141BDB-79C2-479B-A4E6-7D981D1E54B4}" srcId="{5CF971C5-F356-4863-A3BC-A4A324AF9258}" destId="{F14462BA-D49D-4EBC-9233-1320087CC506}" srcOrd="0" destOrd="0" parTransId="{C6DE36A8-1616-4A52-8D0E-5B83DF9D5D0E}" sibTransId="{F39C9156-75F6-4509-9840-99F98EB2B10B}"/>
    <dgm:cxn modelId="{93B8C3DB-CFA4-4E56-88A7-EEA2DADF6190}" type="presOf" srcId="{F065DDFA-4128-4A8C-A31F-6D02BEC60367}" destId="{2F6E7B9A-D4EC-47BE-8E55-BA9570BB4573}" srcOrd="0" destOrd="0" presId="urn:microsoft.com/office/officeart/2005/8/layout/chevron2"/>
    <dgm:cxn modelId="{00F723E2-548D-452D-9421-25F88F6E352E}" type="presOf" srcId="{9C1B31E2-FC1E-4F53-9F85-AF4F76CF9E4C}" destId="{B32EF3B8-2FEA-44F4-B16E-821849D36D02}" srcOrd="0" destOrd="1" presId="urn:microsoft.com/office/officeart/2005/8/layout/chevron2"/>
    <dgm:cxn modelId="{03F2E8EA-E43F-410E-A1A9-F55B4B228CA6}" srcId="{E3660193-0AAE-4988-B06A-13ECAD05F2F4}" destId="{3DE17C77-011D-486A-947B-3C990BD6C975}" srcOrd="1" destOrd="0" parTransId="{1215C138-215D-4EFA-84A1-7544D11D124F}" sibTransId="{E7100F7A-C471-4D31-9ED5-9166FB0D1CC6}"/>
    <dgm:cxn modelId="{A4CCA374-2813-45C0-84E9-02146591D6F0}" type="presParOf" srcId="{4F93FC51-AC3F-4ABF-A484-959EED57DA2B}" destId="{5316CB18-F14C-4BF0-890C-9772E5A6073B}" srcOrd="0" destOrd="0" presId="urn:microsoft.com/office/officeart/2005/8/layout/chevron2"/>
    <dgm:cxn modelId="{177F7301-2E1D-4B1D-A61E-F5AB21DC6921}" type="presParOf" srcId="{5316CB18-F14C-4BF0-890C-9772E5A6073B}" destId="{2F6E7B9A-D4EC-47BE-8E55-BA9570BB4573}" srcOrd="0" destOrd="0" presId="urn:microsoft.com/office/officeart/2005/8/layout/chevron2"/>
    <dgm:cxn modelId="{E90D746B-74D7-4609-AE85-693456AD7509}" type="presParOf" srcId="{5316CB18-F14C-4BF0-890C-9772E5A6073B}" destId="{B32EF3B8-2FEA-44F4-B16E-821849D36D02}" srcOrd="1" destOrd="0" presId="urn:microsoft.com/office/officeart/2005/8/layout/chevron2"/>
    <dgm:cxn modelId="{16289041-59CD-49DF-9D08-18CE79CA9223}" type="presParOf" srcId="{4F93FC51-AC3F-4ABF-A484-959EED57DA2B}" destId="{A3963259-B601-4DBA-ACCE-BEA19256B381}" srcOrd="1" destOrd="0" presId="urn:microsoft.com/office/officeart/2005/8/layout/chevron2"/>
    <dgm:cxn modelId="{4F458E84-7C3F-4AC2-BA02-2C3E628C564B}" type="presParOf" srcId="{4F93FC51-AC3F-4ABF-A484-959EED57DA2B}" destId="{590F6C18-3EC9-44EC-B772-D9FCEEBBE1B1}" srcOrd="2" destOrd="0" presId="urn:microsoft.com/office/officeart/2005/8/layout/chevron2"/>
    <dgm:cxn modelId="{056D5E22-FF7A-4D74-AD23-3F5AFAB74CD6}" type="presParOf" srcId="{590F6C18-3EC9-44EC-B772-D9FCEEBBE1B1}" destId="{629EFE16-CB90-4365-B10B-C3343BB3A355}" srcOrd="0" destOrd="0" presId="urn:microsoft.com/office/officeart/2005/8/layout/chevron2"/>
    <dgm:cxn modelId="{6EB6B07C-81E9-43F4-A0BC-E165C722ECEB}" type="presParOf" srcId="{590F6C18-3EC9-44EC-B772-D9FCEEBBE1B1}" destId="{6F765FA2-0F0F-469E-A8CE-2DFE66882245}" srcOrd="1" destOrd="0" presId="urn:microsoft.com/office/officeart/2005/8/layout/chevron2"/>
    <dgm:cxn modelId="{69245E48-35AE-4EB2-8615-1E81567DC4D3}" type="presParOf" srcId="{4F93FC51-AC3F-4ABF-A484-959EED57DA2B}" destId="{D00245C2-E178-42E1-AB08-30E14FC51CDC}" srcOrd="3" destOrd="0" presId="urn:microsoft.com/office/officeart/2005/8/layout/chevron2"/>
    <dgm:cxn modelId="{6E787435-12BF-4EB1-8927-090803EF0B55}" type="presParOf" srcId="{4F93FC51-AC3F-4ABF-A484-959EED57DA2B}" destId="{2B2D6E49-B1DF-47E9-AE02-BDA0F60F9A99}" srcOrd="4" destOrd="0" presId="urn:microsoft.com/office/officeart/2005/8/layout/chevron2"/>
    <dgm:cxn modelId="{6103A362-0439-4567-8E38-6B471AEEB644}" type="presParOf" srcId="{2B2D6E49-B1DF-47E9-AE02-BDA0F60F9A99}" destId="{A3FC77AA-5925-4E20-B4BF-BF31F63EF0D5}" srcOrd="0" destOrd="0" presId="urn:microsoft.com/office/officeart/2005/8/layout/chevron2"/>
    <dgm:cxn modelId="{EF381EF6-740C-4998-B8C4-98789C99A8DD}" type="presParOf" srcId="{2B2D6E49-B1DF-47E9-AE02-BDA0F60F9A99}" destId="{38D9D573-D724-494A-89C5-A3BC7A467BBA}" srcOrd="1" destOrd="0" presId="urn:microsoft.com/office/officeart/2005/8/layout/chevron2"/>
    <dgm:cxn modelId="{FFE2DFBD-60E2-4E5D-860C-B3E7F1E78204}" type="presParOf" srcId="{4F93FC51-AC3F-4ABF-A484-959EED57DA2B}" destId="{25266ED9-B3DA-4228-91AB-B16703894495}" srcOrd="5" destOrd="0" presId="urn:microsoft.com/office/officeart/2005/8/layout/chevron2"/>
    <dgm:cxn modelId="{208FD5BF-3392-426B-B1FA-D933BF29C02A}" type="presParOf" srcId="{4F93FC51-AC3F-4ABF-A484-959EED57DA2B}" destId="{B94797A7-1ADB-4997-938E-04BC4FE6028C}" srcOrd="6" destOrd="0" presId="urn:microsoft.com/office/officeart/2005/8/layout/chevron2"/>
    <dgm:cxn modelId="{BE2D1212-F538-4C78-9DAB-9AAA7C2A230D}" type="presParOf" srcId="{B94797A7-1ADB-4997-938E-04BC4FE6028C}" destId="{00264815-2C3A-443B-AA9D-6C84E42F9044}" srcOrd="0" destOrd="0" presId="urn:microsoft.com/office/officeart/2005/8/layout/chevron2"/>
    <dgm:cxn modelId="{D9BCAACD-4A58-4C5A-B9D7-D897C7FEE238}" type="presParOf" srcId="{B94797A7-1ADB-4997-938E-04BC4FE6028C}" destId="{1607256C-3CC2-46E1-8834-96B97A5FB61B}" srcOrd="1" destOrd="0" presId="urn:microsoft.com/office/officeart/2005/8/layout/chevron2"/>
    <dgm:cxn modelId="{37CAC50D-B69D-4237-B6E3-64E1812FB9A6}" type="presParOf" srcId="{4F93FC51-AC3F-4ABF-A484-959EED57DA2B}" destId="{C3A84588-2F86-408A-BC2A-0DEBB191AA99}" srcOrd="7" destOrd="0" presId="urn:microsoft.com/office/officeart/2005/8/layout/chevron2"/>
    <dgm:cxn modelId="{0C306B12-8B08-47AF-9EF9-40371DC61197}" type="presParOf" srcId="{4F93FC51-AC3F-4ABF-A484-959EED57DA2B}" destId="{F9C53FC1-C9AF-498B-AAB0-EA1C373C2271}" srcOrd="8" destOrd="0" presId="urn:microsoft.com/office/officeart/2005/8/layout/chevron2"/>
    <dgm:cxn modelId="{8C619BB3-9A18-435C-BF09-01A7F860D532}" type="presParOf" srcId="{F9C53FC1-C9AF-498B-AAB0-EA1C373C2271}" destId="{E6944922-C540-464E-83F6-811995620497}" srcOrd="0" destOrd="0" presId="urn:microsoft.com/office/officeart/2005/8/layout/chevron2"/>
    <dgm:cxn modelId="{B7FA26E7-9D2A-4B82-BDD0-C64ED48E750F}" type="presParOf" srcId="{F9C53FC1-C9AF-498B-AAB0-EA1C373C2271}" destId="{A34E8F4A-402D-417A-9066-B639FC67D6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B05D1-A2B5-4002-BE5E-CF8A231A818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B73C0B-4521-4F31-879C-D69A6D7371BE}">
      <dgm:prSet phldrT="[Text]"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Elaboration d'une V2 de la grille de diagnostic</a:t>
          </a:r>
        </a:p>
      </dgm:t>
    </dgm:pt>
    <dgm:pt modelId="{2D6B692B-30E1-467C-8943-BF5764F486C8}" type="parTrans" cxnId="{21C6E704-7832-4426-9FDE-3A54FD8F1BD8}">
      <dgm:prSet/>
      <dgm:spPr/>
      <dgm:t>
        <a:bodyPr/>
        <a:lstStyle/>
        <a:p>
          <a:endParaRPr lang="en-US"/>
        </a:p>
      </dgm:t>
    </dgm:pt>
    <dgm:pt modelId="{EBFC71D5-BAA8-48B3-BF90-4213B462076D}" type="sibTrans" cxnId="{21C6E704-7832-4426-9FDE-3A54FD8F1BD8}">
      <dgm:prSet/>
      <dgm:spPr/>
      <dgm:t>
        <a:bodyPr/>
        <a:lstStyle/>
        <a:p>
          <a:endParaRPr lang="en-US"/>
        </a:p>
      </dgm:t>
    </dgm:pt>
    <dgm:pt modelId="{0C075610-FF9F-4187-B2FA-DB551385C403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Mai - Juin</a:t>
          </a:r>
        </a:p>
      </dgm:t>
    </dgm:pt>
    <dgm:pt modelId="{E042350C-0C09-4D82-A994-85A667B016A2}" type="parTrans" cxnId="{03C2E145-88B9-45B8-AD27-FBD584340A65}">
      <dgm:prSet/>
      <dgm:spPr/>
      <dgm:t>
        <a:bodyPr/>
        <a:lstStyle/>
        <a:p>
          <a:endParaRPr lang="en-US"/>
        </a:p>
      </dgm:t>
    </dgm:pt>
    <dgm:pt modelId="{B292881F-21C2-49E3-9B0F-4AD08A377FA4}" type="sibTrans" cxnId="{03C2E145-88B9-45B8-AD27-FBD584340A65}">
      <dgm:prSet/>
      <dgm:spPr/>
      <dgm:t>
        <a:bodyPr/>
        <a:lstStyle/>
        <a:p>
          <a:endParaRPr lang="en-US"/>
        </a:p>
      </dgm:t>
    </dgm:pt>
    <dgm:pt modelId="{F49D233F-4E74-4379-BCA2-47482BE91A38}">
      <dgm:prSet phldrT="[Text]" phldr="0" custT="1"/>
      <dgm:spPr/>
      <dgm:t>
        <a:bodyPr/>
        <a:lstStyle/>
        <a:p>
          <a:r>
            <a:rPr lang="en-US" sz="1100" err="1">
              <a:latin typeface="Montserrat"/>
            </a:rPr>
            <a:t>Modélisation</a:t>
          </a:r>
          <a:r>
            <a:rPr lang="en-US" sz="1100">
              <a:latin typeface="Montserrat"/>
            </a:rPr>
            <a:t> du circuit d'accompagnement </a:t>
          </a:r>
          <a:endParaRPr lang="fr-FR" sz="1100">
            <a:latin typeface="Montserrat "/>
          </a:endParaRPr>
        </a:p>
      </dgm:t>
    </dgm:pt>
    <dgm:pt modelId="{C63E9D76-DDD5-44B3-A76E-CC9C70A8A5D9}" type="parTrans" cxnId="{195E4FC5-AAB4-407F-BA75-7A90C0658B67}">
      <dgm:prSet/>
      <dgm:spPr/>
      <dgm:t>
        <a:bodyPr/>
        <a:lstStyle/>
        <a:p>
          <a:endParaRPr lang="en-US"/>
        </a:p>
      </dgm:t>
    </dgm:pt>
    <dgm:pt modelId="{7960507E-675C-4EF4-B5E4-A548B4F4D678}" type="sibTrans" cxnId="{195E4FC5-AAB4-407F-BA75-7A90C0658B67}">
      <dgm:prSet/>
      <dgm:spPr/>
      <dgm:t>
        <a:bodyPr/>
        <a:lstStyle/>
        <a:p>
          <a:endParaRPr lang="en-US"/>
        </a:p>
      </dgm:t>
    </dgm:pt>
    <dgm:pt modelId="{DE413C40-CD79-47F6-8814-1F2ED6913795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Octobre</a:t>
          </a:r>
        </a:p>
      </dgm:t>
    </dgm:pt>
    <dgm:pt modelId="{380EBEBD-DFC3-434A-B2C7-BBFA5B8F379C}" type="parTrans" cxnId="{17F5B5E5-8503-4639-8B54-4F18DDB8B25B}">
      <dgm:prSet/>
      <dgm:spPr/>
      <dgm:t>
        <a:bodyPr/>
        <a:lstStyle/>
        <a:p>
          <a:endParaRPr lang="en-US"/>
        </a:p>
      </dgm:t>
    </dgm:pt>
    <dgm:pt modelId="{DD0C5FED-6CD7-4428-8C41-9B3C86196216}" type="sibTrans" cxnId="{17F5B5E5-8503-4639-8B54-4F18DDB8B25B}">
      <dgm:prSet/>
      <dgm:spPr/>
      <dgm:t>
        <a:bodyPr/>
        <a:lstStyle/>
        <a:p>
          <a:endParaRPr lang="en-US"/>
        </a:p>
      </dgm:t>
    </dgm:pt>
    <dgm:pt modelId="{DA8CA3A7-9BB0-418F-AF5F-7A67323BB169}">
      <dgm:prSet phldrT="[Text]" phldr="0" custT="1"/>
      <dgm:spPr/>
      <dgm:t>
        <a:bodyPr/>
        <a:lstStyle/>
        <a:p>
          <a:pPr rtl="0"/>
          <a:r>
            <a:rPr lang="fr-FR" sz="1000">
              <a:latin typeface="Montserrat "/>
            </a:rPr>
            <a:t>Sélection d'une liste d'acteurs bretons pouvant fournir des RETEX</a:t>
          </a:r>
        </a:p>
      </dgm:t>
    </dgm:pt>
    <dgm:pt modelId="{93219940-9865-4DAE-B2DA-440A721BBE9C}" type="parTrans" cxnId="{791BF5CE-D1AC-45C7-AE62-C587829E74B2}">
      <dgm:prSet/>
      <dgm:spPr/>
      <dgm:t>
        <a:bodyPr/>
        <a:lstStyle/>
        <a:p>
          <a:endParaRPr lang="en-US"/>
        </a:p>
      </dgm:t>
    </dgm:pt>
    <dgm:pt modelId="{97A45261-B0FE-4030-8DE6-5B84C0085E55}" type="sibTrans" cxnId="{791BF5CE-D1AC-45C7-AE62-C587829E74B2}">
      <dgm:prSet/>
      <dgm:spPr/>
      <dgm:t>
        <a:bodyPr/>
        <a:lstStyle/>
        <a:p>
          <a:endParaRPr lang="en-US"/>
        </a:p>
      </dgm:t>
    </dgm:pt>
    <dgm:pt modelId="{92B5C3BC-13E0-4F8B-BBC1-02C4EA43343F}">
      <dgm:prSet phldr="0" custT="1"/>
      <dgm:spPr/>
      <dgm:t>
        <a:bodyPr/>
        <a:lstStyle/>
        <a:p>
          <a:pPr rtl="0"/>
          <a:r>
            <a:rPr lang="fr-FR" sz="900">
              <a:latin typeface="Montserrat "/>
            </a:rPr>
            <a:t>Novembre</a:t>
          </a:r>
        </a:p>
      </dgm:t>
    </dgm:pt>
    <dgm:pt modelId="{74350879-9648-400A-94AD-00C44EB3D4F5}" type="parTrans" cxnId="{61C9A6EE-E3F1-4491-9BE0-7D1E5EA7C8DD}">
      <dgm:prSet/>
      <dgm:spPr/>
      <dgm:t>
        <a:bodyPr/>
        <a:lstStyle/>
        <a:p>
          <a:endParaRPr lang="fr-FR"/>
        </a:p>
      </dgm:t>
    </dgm:pt>
    <dgm:pt modelId="{350838C1-0425-49BB-A3DD-51EA1BA99175}" type="sibTrans" cxnId="{61C9A6EE-E3F1-4491-9BE0-7D1E5EA7C8DD}">
      <dgm:prSet/>
      <dgm:spPr/>
      <dgm:t>
        <a:bodyPr/>
        <a:lstStyle/>
        <a:p>
          <a:endParaRPr lang="fr-FR"/>
        </a:p>
      </dgm:t>
    </dgm:pt>
    <dgm:pt modelId="{5B270046-F0CA-4309-9299-1615C47F4A6E}">
      <dgm:prSet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Envoi de La Dépêche</a:t>
          </a:r>
        </a:p>
      </dgm:t>
    </dgm:pt>
    <dgm:pt modelId="{2310BEA9-6EA8-456C-B967-97AF68A6D73C}" type="parTrans" cxnId="{ACF3E073-6949-4933-8802-FF8DC3142BA8}">
      <dgm:prSet/>
      <dgm:spPr/>
      <dgm:t>
        <a:bodyPr/>
        <a:lstStyle/>
        <a:p>
          <a:endParaRPr lang="fr-FR"/>
        </a:p>
      </dgm:t>
    </dgm:pt>
    <dgm:pt modelId="{9B03191E-28F9-473D-82BC-D8FABF530AE9}" type="sibTrans" cxnId="{ACF3E073-6949-4933-8802-FF8DC3142BA8}">
      <dgm:prSet/>
      <dgm:spPr/>
      <dgm:t>
        <a:bodyPr/>
        <a:lstStyle/>
        <a:p>
          <a:endParaRPr lang="fr-FR"/>
        </a:p>
      </dgm:t>
    </dgm:pt>
    <dgm:pt modelId="{88DB2C85-9A15-4686-98B5-3B542811B2C3}">
      <dgm:prSet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Envoi de La Dépêche</a:t>
          </a:r>
        </a:p>
      </dgm:t>
    </dgm:pt>
    <dgm:pt modelId="{5B3D366A-9EB0-4FC4-8113-221FB3E0B135}" type="parTrans" cxnId="{19C1F5A1-0614-4B1F-9A47-6EFD6F14552C}">
      <dgm:prSet/>
      <dgm:spPr/>
      <dgm:t>
        <a:bodyPr/>
        <a:lstStyle/>
        <a:p>
          <a:endParaRPr lang="fr-FR"/>
        </a:p>
      </dgm:t>
    </dgm:pt>
    <dgm:pt modelId="{FC4889AC-0CA6-4507-A6AA-9BAEC3330661}" type="sibTrans" cxnId="{19C1F5A1-0614-4B1F-9A47-6EFD6F14552C}">
      <dgm:prSet/>
      <dgm:spPr/>
      <dgm:t>
        <a:bodyPr/>
        <a:lstStyle/>
        <a:p>
          <a:endParaRPr lang="fr-FR"/>
        </a:p>
      </dgm:t>
    </dgm:pt>
    <dgm:pt modelId="{60D83A7A-90DC-4F29-8ABB-AE9B29D37BD3}">
      <dgm:prSet phldr="0" custT="1"/>
      <dgm:spPr/>
      <dgm:t>
        <a:bodyPr/>
        <a:lstStyle/>
        <a:p>
          <a:pPr rtl="0"/>
          <a:r>
            <a:rPr lang="fr-FR" sz="1000">
              <a:latin typeface="Montserrat "/>
            </a:rPr>
            <a:t>Envoi de La Dépêche</a:t>
          </a:r>
        </a:p>
      </dgm:t>
    </dgm:pt>
    <dgm:pt modelId="{0F14BCDE-2561-4DFA-B442-985C135C0573}" type="parTrans" cxnId="{872FEF7F-4A01-47E3-97F5-7DDB1040E627}">
      <dgm:prSet/>
      <dgm:spPr/>
      <dgm:t>
        <a:bodyPr/>
        <a:lstStyle/>
        <a:p>
          <a:endParaRPr lang="fr-FR"/>
        </a:p>
      </dgm:t>
    </dgm:pt>
    <dgm:pt modelId="{E1A97036-2829-467D-9A15-224F2ACE302B}" type="sibTrans" cxnId="{872FEF7F-4A01-47E3-97F5-7DDB1040E627}">
      <dgm:prSet/>
      <dgm:spPr/>
      <dgm:t>
        <a:bodyPr/>
        <a:lstStyle/>
        <a:p>
          <a:endParaRPr lang="fr-FR"/>
        </a:p>
      </dgm:t>
    </dgm:pt>
    <dgm:pt modelId="{8AF0CB81-FCEE-4767-9AD9-D129B2F78959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Juillet – Août</a:t>
          </a:r>
        </a:p>
      </dgm:t>
    </dgm:pt>
    <dgm:pt modelId="{CD7C4BC1-2F63-49EC-86F8-CCBC79770827}" type="parTrans" cxnId="{3224D9E1-9B82-45F7-8BE3-C332E9F1BACB}">
      <dgm:prSet/>
      <dgm:spPr/>
      <dgm:t>
        <a:bodyPr/>
        <a:lstStyle/>
        <a:p>
          <a:endParaRPr lang="fr-FR"/>
        </a:p>
      </dgm:t>
    </dgm:pt>
    <dgm:pt modelId="{05601EC9-A720-42B1-8ED7-C8B51FF5F9DF}" type="sibTrans" cxnId="{3224D9E1-9B82-45F7-8BE3-C332E9F1BACB}">
      <dgm:prSet/>
      <dgm:spPr/>
      <dgm:t>
        <a:bodyPr/>
        <a:lstStyle/>
        <a:p>
          <a:endParaRPr lang="fr-FR"/>
        </a:p>
      </dgm:t>
    </dgm:pt>
    <dgm:pt modelId="{A43AEBD8-391F-4B7E-A541-9626F39433B8}">
      <dgm:prSet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Envoi de La Dépêche</a:t>
          </a:r>
        </a:p>
      </dgm:t>
    </dgm:pt>
    <dgm:pt modelId="{8342F1C6-3E36-4AEA-AD01-B1E2D597C535}" type="parTrans" cxnId="{A8D4C3E8-8A3E-4604-B2D6-5C3981D4BACD}">
      <dgm:prSet/>
      <dgm:spPr/>
      <dgm:t>
        <a:bodyPr/>
        <a:lstStyle/>
        <a:p>
          <a:endParaRPr lang="fr-FR"/>
        </a:p>
      </dgm:t>
    </dgm:pt>
    <dgm:pt modelId="{57BF1FE1-0857-47FF-B1B2-4210465163B2}" type="sibTrans" cxnId="{A8D4C3E8-8A3E-4604-B2D6-5C3981D4BACD}">
      <dgm:prSet/>
      <dgm:spPr/>
      <dgm:t>
        <a:bodyPr/>
        <a:lstStyle/>
        <a:p>
          <a:endParaRPr lang="fr-FR"/>
        </a:p>
      </dgm:t>
    </dgm:pt>
    <dgm:pt modelId="{76C5E48F-74E4-4DFA-BD1A-F1E61E3B9CB3}">
      <dgm:prSet phldrT="[Text]" phldr="0"/>
      <dgm:spPr/>
      <dgm:t>
        <a:bodyPr/>
        <a:lstStyle/>
        <a:p>
          <a:pPr rtl="0"/>
          <a:r>
            <a:rPr lang="en-US">
              <a:latin typeface="Montserrat "/>
            </a:rPr>
            <a:t>Mars</a:t>
          </a:r>
        </a:p>
      </dgm:t>
    </dgm:pt>
    <dgm:pt modelId="{31CDB5BB-79EC-4581-AFE4-A10AB31AA20A}" type="sibTrans" cxnId="{3593C460-3D4C-433C-B0F5-06BA596D1CBB}">
      <dgm:prSet/>
      <dgm:spPr/>
      <dgm:t>
        <a:bodyPr/>
        <a:lstStyle/>
        <a:p>
          <a:endParaRPr lang="en-US"/>
        </a:p>
      </dgm:t>
    </dgm:pt>
    <dgm:pt modelId="{76EFDC57-05D5-402D-8974-05D3F4623112}" type="parTrans" cxnId="{3593C460-3D4C-433C-B0F5-06BA596D1CBB}">
      <dgm:prSet/>
      <dgm:spPr/>
      <dgm:t>
        <a:bodyPr/>
        <a:lstStyle/>
        <a:p>
          <a:endParaRPr lang="en-US"/>
        </a:p>
      </dgm:t>
    </dgm:pt>
    <dgm:pt modelId="{70862544-EAE5-4D32-B7AF-51446193D46A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Intégration opérationnelle des travaux de l'équipe-projet</a:t>
          </a:r>
          <a:endParaRPr lang="en-US">
            <a:latin typeface="Montserrat "/>
          </a:endParaRPr>
        </a:p>
      </dgm:t>
    </dgm:pt>
    <dgm:pt modelId="{CCA0FBEF-501F-4D38-B5E1-11F2C46F18E7}" type="parTrans" cxnId="{D29ACED4-69B2-4189-A024-B6061CC6CC40}">
      <dgm:prSet/>
      <dgm:spPr/>
      <dgm:t>
        <a:bodyPr/>
        <a:lstStyle/>
        <a:p>
          <a:endParaRPr lang="fr-FR"/>
        </a:p>
      </dgm:t>
    </dgm:pt>
    <dgm:pt modelId="{133B373B-A2D5-4BE7-87F2-AE4EA5B0E8DD}" type="sibTrans" cxnId="{D29ACED4-69B2-4189-A024-B6061CC6CC40}">
      <dgm:prSet/>
      <dgm:spPr/>
      <dgm:t>
        <a:bodyPr/>
        <a:lstStyle/>
        <a:p>
          <a:endParaRPr lang="fr-FR"/>
        </a:p>
      </dgm:t>
    </dgm:pt>
    <dgm:pt modelId="{28CAC80E-270D-4DDB-8A7C-7A2AA7D4ED1F}">
      <dgm:prSet phldr="0"/>
      <dgm:spPr/>
      <dgm:t>
        <a:bodyPr/>
        <a:lstStyle/>
        <a:p>
          <a:r>
            <a:rPr lang="fr-FR">
              <a:latin typeface="Montserrat "/>
            </a:rPr>
            <a:t>Charte éthique Réseau et financement</a:t>
          </a:r>
          <a:endParaRPr lang="en-US">
            <a:latin typeface="Montserrat "/>
          </a:endParaRPr>
        </a:p>
      </dgm:t>
    </dgm:pt>
    <dgm:pt modelId="{93235168-7D1E-4A04-AFCC-F61325E51B8F}" type="parTrans" cxnId="{82F8871C-42B4-49EB-A81F-1ADBE5A901BE}">
      <dgm:prSet/>
      <dgm:spPr/>
      <dgm:t>
        <a:bodyPr/>
        <a:lstStyle/>
        <a:p>
          <a:endParaRPr lang="fr-FR"/>
        </a:p>
      </dgm:t>
    </dgm:pt>
    <dgm:pt modelId="{F7AB921A-A045-4331-87EC-790B78CEC3D8}" type="sibTrans" cxnId="{82F8871C-42B4-49EB-A81F-1ADBE5A901BE}">
      <dgm:prSet/>
      <dgm:spPr/>
      <dgm:t>
        <a:bodyPr/>
        <a:lstStyle/>
        <a:p>
          <a:endParaRPr lang="fr-FR"/>
        </a:p>
      </dgm:t>
    </dgm:pt>
    <dgm:pt modelId="{1ADD96BB-4A1F-4476-BC5E-7D4FD49F211C}">
      <dgm:prSet phldr="0"/>
      <dgm:spPr/>
      <dgm:t>
        <a:bodyPr/>
        <a:lstStyle/>
        <a:p>
          <a:r>
            <a:rPr lang="fr-FR">
              <a:latin typeface="Montserrat "/>
            </a:rPr>
            <a:t>Envoi de La Dépêche</a:t>
          </a:r>
          <a:endParaRPr lang="en-US">
            <a:latin typeface="Montserrat "/>
          </a:endParaRPr>
        </a:p>
      </dgm:t>
    </dgm:pt>
    <dgm:pt modelId="{738CB993-416F-4C06-A9C0-D637718AC3EE}" type="parTrans" cxnId="{F1F84F7F-F826-4278-910B-17B1BB03BA56}">
      <dgm:prSet/>
      <dgm:spPr/>
      <dgm:t>
        <a:bodyPr/>
        <a:lstStyle/>
        <a:p>
          <a:endParaRPr lang="fr-FR"/>
        </a:p>
      </dgm:t>
    </dgm:pt>
    <dgm:pt modelId="{A78F4DCC-99FB-4AFD-AAE7-DF9C1AFAF180}" type="sibTrans" cxnId="{F1F84F7F-F826-4278-910B-17B1BB03BA56}">
      <dgm:prSet/>
      <dgm:spPr/>
      <dgm:t>
        <a:bodyPr/>
        <a:lstStyle/>
        <a:p>
          <a:endParaRPr lang="fr-FR"/>
        </a:p>
      </dgm:t>
    </dgm:pt>
    <dgm:pt modelId="{AC2A2329-1C30-4CCC-A8A1-1545379AA60A}">
      <dgm:prSet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Indicateurs Evaluation de l’accompagnement</a:t>
          </a:r>
        </a:p>
      </dgm:t>
    </dgm:pt>
    <dgm:pt modelId="{CF26FFF1-D2F8-4C76-8CF7-724872F2B75C}" type="parTrans" cxnId="{2F30267D-4E43-4DBF-A00F-F38CBCEA4962}">
      <dgm:prSet/>
      <dgm:spPr/>
      <dgm:t>
        <a:bodyPr/>
        <a:lstStyle/>
        <a:p>
          <a:endParaRPr lang="fr-FR"/>
        </a:p>
      </dgm:t>
    </dgm:pt>
    <dgm:pt modelId="{EB575B2C-61F7-4949-9118-3E8823C8E289}" type="sibTrans" cxnId="{2F30267D-4E43-4DBF-A00F-F38CBCEA4962}">
      <dgm:prSet/>
      <dgm:spPr/>
      <dgm:t>
        <a:bodyPr/>
        <a:lstStyle/>
        <a:p>
          <a:endParaRPr lang="fr-FR"/>
        </a:p>
      </dgm:t>
    </dgm:pt>
    <dgm:pt modelId="{8363FA8B-6EB4-4459-B132-336483BC4979}" type="pres">
      <dgm:prSet presAssocID="{C84B05D1-A2B5-4002-BE5E-CF8A231A8183}" presName="linearFlow" presStyleCnt="0">
        <dgm:presLayoutVars>
          <dgm:dir/>
          <dgm:animLvl val="lvl"/>
          <dgm:resizeHandles val="exact"/>
        </dgm:presLayoutVars>
      </dgm:prSet>
      <dgm:spPr/>
    </dgm:pt>
    <dgm:pt modelId="{A524772A-2E2F-47EF-ACD3-FBE3A52ED369}" type="pres">
      <dgm:prSet presAssocID="{76C5E48F-74E4-4DFA-BD1A-F1E61E3B9CB3}" presName="composite" presStyleCnt="0"/>
      <dgm:spPr/>
    </dgm:pt>
    <dgm:pt modelId="{7097126D-0644-496E-A669-EE5B87F9F5EF}" type="pres">
      <dgm:prSet presAssocID="{76C5E48F-74E4-4DFA-BD1A-F1E61E3B9CB3}" presName="parentText" presStyleLbl="alignNode1" presStyleIdx="0" presStyleCnt="5" custScaleX="110354" custScaleY="98842" custLinFactNeighborX="-2551" custLinFactNeighborY="-33054">
        <dgm:presLayoutVars>
          <dgm:chMax val="1"/>
          <dgm:bulletEnabled val="1"/>
        </dgm:presLayoutVars>
      </dgm:prSet>
      <dgm:spPr/>
    </dgm:pt>
    <dgm:pt modelId="{38E106E9-4CE4-4E85-B20C-72A346824CD1}" type="pres">
      <dgm:prSet presAssocID="{76C5E48F-74E4-4DFA-BD1A-F1E61E3B9CB3}" presName="descendantText" presStyleLbl="alignAcc1" presStyleIdx="0" presStyleCnt="5" custLinFactNeighborX="45" custLinFactNeighborY="-48864">
        <dgm:presLayoutVars>
          <dgm:bulletEnabled val="1"/>
        </dgm:presLayoutVars>
      </dgm:prSet>
      <dgm:spPr/>
    </dgm:pt>
    <dgm:pt modelId="{1D1D38D3-0036-4B93-ACE6-4C99B5EA9976}" type="pres">
      <dgm:prSet presAssocID="{31CDB5BB-79EC-4581-AFE4-A10AB31AA20A}" presName="sp" presStyleCnt="0"/>
      <dgm:spPr/>
    </dgm:pt>
    <dgm:pt modelId="{E6792C63-EDA7-4762-86E8-042EC1D29A8F}" type="pres">
      <dgm:prSet presAssocID="{0C075610-FF9F-4187-B2FA-DB551385C403}" presName="composite" presStyleCnt="0"/>
      <dgm:spPr/>
    </dgm:pt>
    <dgm:pt modelId="{DCED52B1-54FB-49AF-9BA2-77AEEC7F62CD}" type="pres">
      <dgm:prSet presAssocID="{0C075610-FF9F-4187-B2FA-DB551385C403}" presName="parentText" presStyleLbl="alignNode1" presStyleIdx="1" presStyleCnt="5" custLinFactNeighborX="814" custLinFactNeighborY="-11447">
        <dgm:presLayoutVars>
          <dgm:chMax val="1"/>
          <dgm:bulletEnabled val="1"/>
        </dgm:presLayoutVars>
      </dgm:prSet>
      <dgm:spPr/>
    </dgm:pt>
    <dgm:pt modelId="{3AB5DE08-16B1-4179-9A9D-646B19866DEF}" type="pres">
      <dgm:prSet presAssocID="{0C075610-FF9F-4187-B2FA-DB551385C403}" presName="descendantText" presStyleLbl="alignAcc1" presStyleIdx="1" presStyleCnt="5" custLinFactNeighborX="245" custLinFactNeighborY="-15771">
        <dgm:presLayoutVars>
          <dgm:bulletEnabled val="1"/>
        </dgm:presLayoutVars>
      </dgm:prSet>
      <dgm:spPr/>
    </dgm:pt>
    <dgm:pt modelId="{D7CDAFD3-F5A5-46AF-8260-5578A5D25FA3}" type="pres">
      <dgm:prSet presAssocID="{B292881F-21C2-49E3-9B0F-4AD08A377FA4}" presName="sp" presStyleCnt="0"/>
      <dgm:spPr/>
    </dgm:pt>
    <dgm:pt modelId="{04C908C1-3AB3-403B-84F8-BD40B0462AE6}" type="pres">
      <dgm:prSet presAssocID="{8AF0CB81-FCEE-4767-9AD9-D129B2F78959}" presName="composite" presStyleCnt="0"/>
      <dgm:spPr/>
    </dgm:pt>
    <dgm:pt modelId="{15DA18F0-C85E-4D6D-9CBA-76C587211BEB}" type="pres">
      <dgm:prSet presAssocID="{8AF0CB81-FCEE-4767-9AD9-D129B2F7895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F59DB91-FAE8-4121-85BB-6A8668618EC1}" type="pres">
      <dgm:prSet presAssocID="{8AF0CB81-FCEE-4767-9AD9-D129B2F78959}" presName="descendantText" presStyleLbl="alignAcc1" presStyleIdx="2" presStyleCnt="5" custLinFactNeighborY="0">
        <dgm:presLayoutVars>
          <dgm:bulletEnabled val="1"/>
        </dgm:presLayoutVars>
      </dgm:prSet>
      <dgm:spPr/>
    </dgm:pt>
    <dgm:pt modelId="{5EE0C983-2506-42A5-93FE-FA074D527D8A}" type="pres">
      <dgm:prSet presAssocID="{05601EC9-A720-42B1-8ED7-C8B51FF5F9DF}" presName="sp" presStyleCnt="0"/>
      <dgm:spPr/>
    </dgm:pt>
    <dgm:pt modelId="{7E134ECD-CDEB-4B9A-A1F2-8A261FB9576E}" type="pres">
      <dgm:prSet presAssocID="{DE413C40-CD79-47F6-8814-1F2ED6913795}" presName="composite" presStyleCnt="0"/>
      <dgm:spPr/>
    </dgm:pt>
    <dgm:pt modelId="{5898DDC0-DAD3-4786-942A-2182C56487C8}" type="pres">
      <dgm:prSet presAssocID="{DE413C40-CD79-47F6-8814-1F2ED6913795}" presName="parentText" presStyleLbl="alignNode1" presStyleIdx="3" presStyleCnt="5" custLinFactNeighborX="-2522" custLinFactNeighborY="735">
        <dgm:presLayoutVars>
          <dgm:chMax val="1"/>
          <dgm:bulletEnabled val="1"/>
        </dgm:presLayoutVars>
      </dgm:prSet>
      <dgm:spPr/>
    </dgm:pt>
    <dgm:pt modelId="{D9199FC3-BB8B-4227-B98D-50B7602FF8B3}" type="pres">
      <dgm:prSet presAssocID="{DE413C40-CD79-47F6-8814-1F2ED6913795}" presName="descendantText" presStyleLbl="alignAcc1" presStyleIdx="3" presStyleCnt="5" custLinFactNeighborX="1647" custLinFactNeighborY="823">
        <dgm:presLayoutVars>
          <dgm:bulletEnabled val="1"/>
        </dgm:presLayoutVars>
      </dgm:prSet>
      <dgm:spPr/>
    </dgm:pt>
    <dgm:pt modelId="{488C1B35-DFDE-43EA-8364-904C7877F501}" type="pres">
      <dgm:prSet presAssocID="{DD0C5FED-6CD7-4428-8C41-9B3C86196216}" presName="sp" presStyleCnt="0"/>
      <dgm:spPr/>
    </dgm:pt>
    <dgm:pt modelId="{DC538201-60C7-4CC4-AA09-A4A64466B5FD}" type="pres">
      <dgm:prSet presAssocID="{92B5C3BC-13E0-4F8B-BBC1-02C4EA43343F}" presName="composite" presStyleCnt="0"/>
      <dgm:spPr/>
    </dgm:pt>
    <dgm:pt modelId="{20A4AC5C-BD1F-4FAC-ADE0-1D245EB7D40D}" type="pres">
      <dgm:prSet presAssocID="{92B5C3BC-13E0-4F8B-BBC1-02C4EA43343F}" presName="parentText" presStyleLbl="alignNode1" presStyleIdx="4" presStyleCnt="5" custLinFactNeighborX="1333" custLinFactNeighborY="933">
        <dgm:presLayoutVars>
          <dgm:chMax val="1"/>
          <dgm:bulletEnabled val="1"/>
        </dgm:presLayoutVars>
      </dgm:prSet>
      <dgm:spPr/>
    </dgm:pt>
    <dgm:pt modelId="{4ADD1E16-15EA-4670-9D9E-C8B479035FB8}" type="pres">
      <dgm:prSet presAssocID="{92B5C3BC-13E0-4F8B-BBC1-02C4EA43343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1C6E704-7832-4426-9FDE-3A54FD8F1BD8}" srcId="{76C5E48F-74E4-4DFA-BD1A-F1E61E3B9CB3}" destId="{C3B73C0B-4521-4F31-879C-D69A6D7371BE}" srcOrd="0" destOrd="0" parTransId="{2D6B692B-30E1-467C-8943-BF5764F486C8}" sibTransId="{EBFC71D5-BAA8-48B3-BF90-4213B462076D}"/>
    <dgm:cxn modelId="{32963818-419F-4CE0-A93E-C93F9E7D1D60}" type="presOf" srcId="{A43AEBD8-391F-4B7E-A541-9626F39433B8}" destId="{0F59DB91-FAE8-4121-85BB-6A8668618EC1}" srcOrd="0" destOrd="0" presId="urn:microsoft.com/office/officeart/2005/8/layout/chevron2"/>
    <dgm:cxn modelId="{82F8871C-42B4-49EB-A81F-1ADBE5A901BE}" srcId="{92B5C3BC-13E0-4F8B-BBC1-02C4EA43343F}" destId="{28CAC80E-270D-4DDB-8A7C-7A2AA7D4ED1F}" srcOrd="1" destOrd="0" parTransId="{93235168-7D1E-4A04-AFCC-F61325E51B8F}" sibTransId="{F7AB921A-A045-4331-87EC-790B78CEC3D8}"/>
    <dgm:cxn modelId="{9E2D7820-D04E-48CD-AB2D-4EE9F1D03DA5}" type="presOf" srcId="{5B270046-F0CA-4309-9299-1615C47F4A6E}" destId="{38E106E9-4CE4-4E85-B20C-72A346824CD1}" srcOrd="0" destOrd="1" presId="urn:microsoft.com/office/officeart/2005/8/layout/chevron2"/>
    <dgm:cxn modelId="{A7D29B21-3E84-4953-B8B9-6866461CB3CE}" type="presOf" srcId="{C3B73C0B-4521-4F31-879C-D69A6D7371BE}" destId="{38E106E9-4CE4-4E85-B20C-72A346824CD1}" srcOrd="0" destOrd="0" presId="urn:microsoft.com/office/officeart/2005/8/layout/chevron2"/>
    <dgm:cxn modelId="{006DE32E-85B4-40D4-9183-D281B022C946}" type="presOf" srcId="{F49D233F-4E74-4379-BCA2-47482BE91A38}" destId="{3AB5DE08-16B1-4179-9A9D-646B19866DEF}" srcOrd="0" destOrd="0" presId="urn:microsoft.com/office/officeart/2005/8/layout/chevron2"/>
    <dgm:cxn modelId="{CE5E1335-A905-44B6-B301-30548839A57F}" type="presOf" srcId="{28CAC80E-270D-4DDB-8A7C-7A2AA7D4ED1F}" destId="{4ADD1E16-15EA-4670-9D9E-C8B479035FB8}" srcOrd="0" destOrd="1" presId="urn:microsoft.com/office/officeart/2005/8/layout/chevron2"/>
    <dgm:cxn modelId="{3593C460-3D4C-433C-B0F5-06BA596D1CBB}" srcId="{C84B05D1-A2B5-4002-BE5E-CF8A231A8183}" destId="{76C5E48F-74E4-4DFA-BD1A-F1E61E3B9CB3}" srcOrd="0" destOrd="0" parTransId="{76EFDC57-05D5-402D-8974-05D3F4623112}" sibTransId="{31CDB5BB-79EC-4581-AFE4-A10AB31AA20A}"/>
    <dgm:cxn modelId="{03C2E145-88B9-45B8-AD27-FBD584340A65}" srcId="{C84B05D1-A2B5-4002-BE5E-CF8A231A8183}" destId="{0C075610-FF9F-4187-B2FA-DB551385C403}" srcOrd="1" destOrd="0" parTransId="{E042350C-0C09-4D82-A994-85A667B016A2}" sibTransId="{B292881F-21C2-49E3-9B0F-4AD08A377FA4}"/>
    <dgm:cxn modelId="{3B674C49-005A-4240-8327-AA5A1A81D591}" type="presOf" srcId="{DE413C40-CD79-47F6-8814-1F2ED6913795}" destId="{5898DDC0-DAD3-4786-942A-2182C56487C8}" srcOrd="0" destOrd="0" presId="urn:microsoft.com/office/officeart/2005/8/layout/chevron2"/>
    <dgm:cxn modelId="{F580F34F-2669-48E7-B4F9-7907C60B4916}" type="presOf" srcId="{8AF0CB81-FCEE-4767-9AD9-D129B2F78959}" destId="{15DA18F0-C85E-4D6D-9CBA-76C587211BEB}" srcOrd="0" destOrd="0" presId="urn:microsoft.com/office/officeart/2005/8/layout/chevron2"/>
    <dgm:cxn modelId="{ACF3E073-6949-4933-8802-FF8DC3142BA8}" srcId="{76C5E48F-74E4-4DFA-BD1A-F1E61E3B9CB3}" destId="{5B270046-F0CA-4309-9299-1615C47F4A6E}" srcOrd="1" destOrd="0" parTransId="{2310BEA9-6EA8-456C-B967-97AF68A6D73C}" sibTransId="{9B03191E-28F9-473D-82BC-D8FABF530AE9}"/>
    <dgm:cxn modelId="{2F30267D-4E43-4DBF-A00F-F38CBCEA4962}" srcId="{8AF0CB81-FCEE-4767-9AD9-D129B2F78959}" destId="{AC2A2329-1C30-4CCC-A8A1-1545379AA60A}" srcOrd="1" destOrd="0" parTransId="{CF26FFF1-D2F8-4C76-8CF7-724872F2B75C}" sibTransId="{EB575B2C-61F7-4949-9118-3E8823C8E289}"/>
    <dgm:cxn modelId="{F1F84F7F-F826-4278-910B-17B1BB03BA56}" srcId="{92B5C3BC-13E0-4F8B-BBC1-02C4EA43343F}" destId="{1ADD96BB-4A1F-4476-BC5E-7D4FD49F211C}" srcOrd="2" destOrd="0" parTransId="{738CB993-416F-4C06-A9C0-D637718AC3EE}" sibTransId="{A78F4DCC-99FB-4AFD-AAE7-DF9C1AFAF180}"/>
    <dgm:cxn modelId="{872FEF7F-4A01-47E3-97F5-7DDB1040E627}" srcId="{DE413C40-CD79-47F6-8814-1F2ED6913795}" destId="{60D83A7A-90DC-4F29-8ABB-AE9B29D37BD3}" srcOrd="1" destOrd="0" parTransId="{0F14BCDE-2561-4DFA-B442-985C135C0573}" sibTransId="{E1A97036-2829-467D-9A15-224F2ACE302B}"/>
    <dgm:cxn modelId="{1B743A8D-25C6-4C6A-9EB6-27283C1B75FE}" type="presOf" srcId="{1ADD96BB-4A1F-4476-BC5E-7D4FD49F211C}" destId="{4ADD1E16-15EA-4670-9D9E-C8B479035FB8}" srcOrd="0" destOrd="2" presId="urn:microsoft.com/office/officeart/2005/8/layout/chevron2"/>
    <dgm:cxn modelId="{AFADB297-DE42-48F1-9675-282526C293B4}" type="presOf" srcId="{0C075610-FF9F-4187-B2FA-DB551385C403}" destId="{DCED52B1-54FB-49AF-9BA2-77AEEC7F62CD}" srcOrd="0" destOrd="0" presId="urn:microsoft.com/office/officeart/2005/8/layout/chevron2"/>
    <dgm:cxn modelId="{19C1F5A1-0614-4B1F-9A47-6EFD6F14552C}" srcId="{0C075610-FF9F-4187-B2FA-DB551385C403}" destId="{88DB2C85-9A15-4686-98B5-3B542811B2C3}" srcOrd="1" destOrd="0" parTransId="{5B3D366A-9EB0-4FC4-8113-221FB3E0B135}" sibTransId="{FC4889AC-0CA6-4507-A6AA-9BAEC3330661}"/>
    <dgm:cxn modelId="{F67A5DA3-1F23-44A8-A565-FBE70B287848}" type="presOf" srcId="{AC2A2329-1C30-4CCC-A8A1-1545379AA60A}" destId="{0F59DB91-FAE8-4121-85BB-6A8668618EC1}" srcOrd="0" destOrd="1" presId="urn:microsoft.com/office/officeart/2005/8/layout/chevron2"/>
    <dgm:cxn modelId="{B15DF2B2-F49C-4C47-88AD-9B9A8AB53C6F}" type="presOf" srcId="{60D83A7A-90DC-4F29-8ABB-AE9B29D37BD3}" destId="{D9199FC3-BB8B-4227-B98D-50B7602FF8B3}" srcOrd="0" destOrd="1" presId="urn:microsoft.com/office/officeart/2005/8/layout/chevron2"/>
    <dgm:cxn modelId="{ED02DABB-D56A-425E-BCCC-79BE3D1D5522}" type="presOf" srcId="{88DB2C85-9A15-4686-98B5-3B542811B2C3}" destId="{3AB5DE08-16B1-4179-9A9D-646B19866DEF}" srcOrd="0" destOrd="1" presId="urn:microsoft.com/office/officeart/2005/8/layout/chevron2"/>
    <dgm:cxn modelId="{01DC7DBD-0468-4FBA-A973-AAE961949C42}" type="presOf" srcId="{DA8CA3A7-9BB0-418F-AF5F-7A67323BB169}" destId="{D9199FC3-BB8B-4227-B98D-50B7602FF8B3}" srcOrd="0" destOrd="0" presId="urn:microsoft.com/office/officeart/2005/8/layout/chevron2"/>
    <dgm:cxn modelId="{195E4FC5-AAB4-407F-BA75-7A90C0658B67}" srcId="{0C075610-FF9F-4187-B2FA-DB551385C403}" destId="{F49D233F-4E74-4379-BCA2-47482BE91A38}" srcOrd="0" destOrd="0" parTransId="{C63E9D76-DDD5-44B3-A76E-CC9C70A8A5D9}" sibTransId="{7960507E-675C-4EF4-B5E4-A548B4F4D678}"/>
    <dgm:cxn modelId="{636E09CD-48D7-42EB-BCE3-61064154FCBE}" type="presOf" srcId="{92B5C3BC-13E0-4F8B-BBC1-02C4EA43343F}" destId="{20A4AC5C-BD1F-4FAC-ADE0-1D245EB7D40D}" srcOrd="0" destOrd="0" presId="urn:microsoft.com/office/officeart/2005/8/layout/chevron2"/>
    <dgm:cxn modelId="{791BF5CE-D1AC-45C7-AE62-C587829E74B2}" srcId="{DE413C40-CD79-47F6-8814-1F2ED6913795}" destId="{DA8CA3A7-9BB0-418F-AF5F-7A67323BB169}" srcOrd="0" destOrd="0" parTransId="{93219940-9865-4DAE-B2DA-440A721BBE9C}" sibTransId="{97A45261-B0FE-4030-8DE6-5B84C0085E55}"/>
    <dgm:cxn modelId="{D29ACED4-69B2-4189-A024-B6061CC6CC40}" srcId="{92B5C3BC-13E0-4F8B-BBC1-02C4EA43343F}" destId="{70862544-EAE5-4D32-B7AF-51446193D46A}" srcOrd="0" destOrd="0" parTransId="{CCA0FBEF-501F-4D38-B5E1-11F2C46F18E7}" sibTransId="{133B373B-A2D5-4BE7-87F2-AE4EA5B0E8DD}"/>
    <dgm:cxn modelId="{3224D9E1-9B82-45F7-8BE3-C332E9F1BACB}" srcId="{C84B05D1-A2B5-4002-BE5E-CF8A231A8183}" destId="{8AF0CB81-FCEE-4767-9AD9-D129B2F78959}" srcOrd="2" destOrd="0" parTransId="{CD7C4BC1-2F63-49EC-86F8-CCBC79770827}" sibTransId="{05601EC9-A720-42B1-8ED7-C8B51FF5F9DF}"/>
    <dgm:cxn modelId="{2C9197E3-4341-4F82-AC68-71CFED1C06CE}" type="presOf" srcId="{70862544-EAE5-4D32-B7AF-51446193D46A}" destId="{4ADD1E16-15EA-4670-9D9E-C8B479035FB8}" srcOrd="0" destOrd="0" presId="urn:microsoft.com/office/officeart/2005/8/layout/chevron2"/>
    <dgm:cxn modelId="{17F5B5E5-8503-4639-8B54-4F18DDB8B25B}" srcId="{C84B05D1-A2B5-4002-BE5E-CF8A231A8183}" destId="{DE413C40-CD79-47F6-8814-1F2ED6913795}" srcOrd="3" destOrd="0" parTransId="{380EBEBD-DFC3-434A-B2C7-BBFA5B8F379C}" sibTransId="{DD0C5FED-6CD7-4428-8C41-9B3C86196216}"/>
    <dgm:cxn modelId="{A8D4C3E8-8A3E-4604-B2D6-5C3981D4BACD}" srcId="{8AF0CB81-FCEE-4767-9AD9-D129B2F78959}" destId="{A43AEBD8-391F-4B7E-A541-9626F39433B8}" srcOrd="0" destOrd="0" parTransId="{8342F1C6-3E36-4AEA-AD01-B1E2D597C535}" sibTransId="{57BF1FE1-0857-47FF-B1B2-4210465163B2}"/>
    <dgm:cxn modelId="{61C9A6EE-E3F1-4491-9BE0-7D1E5EA7C8DD}" srcId="{C84B05D1-A2B5-4002-BE5E-CF8A231A8183}" destId="{92B5C3BC-13E0-4F8B-BBC1-02C4EA43343F}" srcOrd="4" destOrd="0" parTransId="{74350879-9648-400A-94AD-00C44EB3D4F5}" sibTransId="{350838C1-0425-49BB-A3DD-51EA1BA99175}"/>
    <dgm:cxn modelId="{C0F1CDF5-A234-4D1B-A94A-1C51D9938C6E}" type="presOf" srcId="{C84B05D1-A2B5-4002-BE5E-CF8A231A8183}" destId="{8363FA8B-6EB4-4459-B132-336483BC4979}" srcOrd="0" destOrd="0" presId="urn:microsoft.com/office/officeart/2005/8/layout/chevron2"/>
    <dgm:cxn modelId="{C8D0E2F7-278D-4E6E-9D23-C0A96DDE2C4B}" type="presOf" srcId="{76C5E48F-74E4-4DFA-BD1A-F1E61E3B9CB3}" destId="{7097126D-0644-496E-A669-EE5B87F9F5EF}" srcOrd="0" destOrd="0" presId="urn:microsoft.com/office/officeart/2005/8/layout/chevron2"/>
    <dgm:cxn modelId="{4821CBE7-54E3-4AC7-92FE-2CF360165F49}" type="presParOf" srcId="{8363FA8B-6EB4-4459-B132-336483BC4979}" destId="{A524772A-2E2F-47EF-ACD3-FBE3A52ED369}" srcOrd="0" destOrd="0" presId="urn:microsoft.com/office/officeart/2005/8/layout/chevron2"/>
    <dgm:cxn modelId="{7EB3E120-C005-4640-A9B2-5843FDCAFF07}" type="presParOf" srcId="{A524772A-2E2F-47EF-ACD3-FBE3A52ED369}" destId="{7097126D-0644-496E-A669-EE5B87F9F5EF}" srcOrd="0" destOrd="0" presId="urn:microsoft.com/office/officeart/2005/8/layout/chevron2"/>
    <dgm:cxn modelId="{72B02D6F-9E64-488A-A7F9-EC5C40CDB12D}" type="presParOf" srcId="{A524772A-2E2F-47EF-ACD3-FBE3A52ED369}" destId="{38E106E9-4CE4-4E85-B20C-72A346824CD1}" srcOrd="1" destOrd="0" presId="urn:microsoft.com/office/officeart/2005/8/layout/chevron2"/>
    <dgm:cxn modelId="{AC3E101B-7236-48A7-9594-D011E4F5455B}" type="presParOf" srcId="{8363FA8B-6EB4-4459-B132-336483BC4979}" destId="{1D1D38D3-0036-4B93-ACE6-4C99B5EA9976}" srcOrd="1" destOrd="0" presId="urn:microsoft.com/office/officeart/2005/8/layout/chevron2"/>
    <dgm:cxn modelId="{0541F352-4FA6-4E49-8F56-C3881DB0D6CB}" type="presParOf" srcId="{8363FA8B-6EB4-4459-B132-336483BC4979}" destId="{E6792C63-EDA7-4762-86E8-042EC1D29A8F}" srcOrd="2" destOrd="0" presId="urn:microsoft.com/office/officeart/2005/8/layout/chevron2"/>
    <dgm:cxn modelId="{8D7F755D-6DEC-42E8-B3DF-F69F987A55C5}" type="presParOf" srcId="{E6792C63-EDA7-4762-86E8-042EC1D29A8F}" destId="{DCED52B1-54FB-49AF-9BA2-77AEEC7F62CD}" srcOrd="0" destOrd="0" presId="urn:microsoft.com/office/officeart/2005/8/layout/chevron2"/>
    <dgm:cxn modelId="{97302143-FD0B-45BC-BBD6-16A8F9D1AE16}" type="presParOf" srcId="{E6792C63-EDA7-4762-86E8-042EC1D29A8F}" destId="{3AB5DE08-16B1-4179-9A9D-646B19866DEF}" srcOrd="1" destOrd="0" presId="urn:microsoft.com/office/officeart/2005/8/layout/chevron2"/>
    <dgm:cxn modelId="{DC72BADC-4FCA-4E8B-A544-73DBE7E88282}" type="presParOf" srcId="{8363FA8B-6EB4-4459-B132-336483BC4979}" destId="{D7CDAFD3-F5A5-46AF-8260-5578A5D25FA3}" srcOrd="3" destOrd="0" presId="urn:microsoft.com/office/officeart/2005/8/layout/chevron2"/>
    <dgm:cxn modelId="{A59E5011-42DD-428B-AA40-7299FB51D8B4}" type="presParOf" srcId="{8363FA8B-6EB4-4459-B132-336483BC4979}" destId="{04C908C1-3AB3-403B-84F8-BD40B0462AE6}" srcOrd="4" destOrd="0" presId="urn:microsoft.com/office/officeart/2005/8/layout/chevron2"/>
    <dgm:cxn modelId="{15B6B21E-D328-45B9-A23C-8912E990FEE8}" type="presParOf" srcId="{04C908C1-3AB3-403B-84F8-BD40B0462AE6}" destId="{15DA18F0-C85E-4D6D-9CBA-76C587211BEB}" srcOrd="0" destOrd="0" presId="urn:microsoft.com/office/officeart/2005/8/layout/chevron2"/>
    <dgm:cxn modelId="{0EA57ABD-56E5-4A8B-B291-FE1F4D8926A9}" type="presParOf" srcId="{04C908C1-3AB3-403B-84F8-BD40B0462AE6}" destId="{0F59DB91-FAE8-4121-85BB-6A8668618EC1}" srcOrd="1" destOrd="0" presId="urn:microsoft.com/office/officeart/2005/8/layout/chevron2"/>
    <dgm:cxn modelId="{AC51A1C7-40E1-49CD-BFAD-A86C71D90D2C}" type="presParOf" srcId="{8363FA8B-6EB4-4459-B132-336483BC4979}" destId="{5EE0C983-2506-42A5-93FE-FA074D527D8A}" srcOrd="5" destOrd="0" presId="urn:microsoft.com/office/officeart/2005/8/layout/chevron2"/>
    <dgm:cxn modelId="{C42973F4-AD58-4352-9AB8-1ED67CC031DA}" type="presParOf" srcId="{8363FA8B-6EB4-4459-B132-336483BC4979}" destId="{7E134ECD-CDEB-4B9A-A1F2-8A261FB9576E}" srcOrd="6" destOrd="0" presId="urn:microsoft.com/office/officeart/2005/8/layout/chevron2"/>
    <dgm:cxn modelId="{AAF465AB-5630-4188-A8B1-F0143DE0367A}" type="presParOf" srcId="{7E134ECD-CDEB-4B9A-A1F2-8A261FB9576E}" destId="{5898DDC0-DAD3-4786-942A-2182C56487C8}" srcOrd="0" destOrd="0" presId="urn:microsoft.com/office/officeart/2005/8/layout/chevron2"/>
    <dgm:cxn modelId="{03E75F41-20F4-4541-B73D-B7C3CFFC3FEE}" type="presParOf" srcId="{7E134ECD-CDEB-4B9A-A1F2-8A261FB9576E}" destId="{D9199FC3-BB8B-4227-B98D-50B7602FF8B3}" srcOrd="1" destOrd="0" presId="urn:microsoft.com/office/officeart/2005/8/layout/chevron2"/>
    <dgm:cxn modelId="{7B154A4E-D5D0-469B-B901-0EA464F064B8}" type="presParOf" srcId="{8363FA8B-6EB4-4459-B132-336483BC4979}" destId="{488C1B35-DFDE-43EA-8364-904C7877F501}" srcOrd="7" destOrd="0" presId="urn:microsoft.com/office/officeart/2005/8/layout/chevron2"/>
    <dgm:cxn modelId="{CB600952-3651-4345-8CD9-9858D92DDBF4}" type="presParOf" srcId="{8363FA8B-6EB4-4459-B132-336483BC4979}" destId="{DC538201-60C7-4CC4-AA09-A4A64466B5FD}" srcOrd="8" destOrd="0" presId="urn:microsoft.com/office/officeart/2005/8/layout/chevron2"/>
    <dgm:cxn modelId="{0C93CC74-CE66-4627-B0DD-F37D076BE36F}" type="presParOf" srcId="{DC538201-60C7-4CC4-AA09-A4A64466B5FD}" destId="{20A4AC5C-BD1F-4FAC-ADE0-1D245EB7D40D}" srcOrd="0" destOrd="0" presId="urn:microsoft.com/office/officeart/2005/8/layout/chevron2"/>
    <dgm:cxn modelId="{88A07308-4908-4F8F-BDFF-ECE9D25FF0B0}" type="presParOf" srcId="{DC538201-60C7-4CC4-AA09-A4A64466B5FD}" destId="{4ADD1E16-15EA-4670-9D9E-C8B479035F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E7B9A-D4EC-47BE-8E55-BA9570BB4573}">
      <dsp:nvSpPr>
        <dsp:cNvPr id="0" name=""/>
        <dsp:cNvSpPr/>
      </dsp:nvSpPr>
      <dsp:spPr>
        <a:xfrm rot="5400000">
          <a:off x="-139733" y="139738"/>
          <a:ext cx="931556" cy="6520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err="1">
              <a:latin typeface="Montserrat "/>
            </a:rPr>
            <a:t>Février</a:t>
          </a:r>
          <a:endParaRPr lang="en-US" sz="800" kern="1200">
            <a:latin typeface="Montserrat "/>
          </a:endParaRPr>
        </a:p>
      </dsp:txBody>
      <dsp:txXfrm rot="-5400000">
        <a:off x="1" y="326050"/>
        <a:ext cx="652089" cy="279467"/>
      </dsp:txXfrm>
    </dsp:sp>
    <dsp:sp modelId="{B32EF3B8-2FEA-44F4-B16E-821849D36D02}">
      <dsp:nvSpPr>
        <dsp:cNvPr id="0" name=""/>
        <dsp:cNvSpPr/>
      </dsp:nvSpPr>
      <dsp:spPr>
        <a:xfrm rot="5400000">
          <a:off x="2409305" y="-1757214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Cadrage du projet (partage des objectifs)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Modalités de travail collectif</a:t>
          </a:r>
        </a:p>
      </dsp:txBody>
      <dsp:txXfrm rot="-5400000">
        <a:off x="652090" y="29560"/>
        <a:ext cx="4090384" cy="546393"/>
      </dsp:txXfrm>
    </dsp:sp>
    <dsp:sp modelId="{629EFE16-CB90-4365-B10B-C3343BB3A355}">
      <dsp:nvSpPr>
        <dsp:cNvPr id="0" name=""/>
        <dsp:cNvSpPr/>
      </dsp:nvSpPr>
      <dsp:spPr>
        <a:xfrm rot="5400000">
          <a:off x="-139733" y="953587"/>
          <a:ext cx="931556" cy="652089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Montserrat "/>
            </a:rPr>
            <a:t>Mai </a:t>
          </a:r>
        </a:p>
      </dsp:txBody>
      <dsp:txXfrm rot="-5400000">
        <a:off x="1" y="1139899"/>
        <a:ext cx="652089" cy="279467"/>
      </dsp:txXfrm>
    </dsp:sp>
    <dsp:sp modelId="{6F765FA2-0F0F-469E-A8CE-2DFE66882245}">
      <dsp:nvSpPr>
        <dsp:cNvPr id="0" name=""/>
        <dsp:cNvSpPr/>
      </dsp:nvSpPr>
      <dsp:spPr>
        <a:xfrm rot="5400000">
          <a:off x="2409305" y="-943361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Montserrat "/>
            </a:rPr>
            <a:t>Travail sur 3 </a:t>
          </a:r>
          <a:r>
            <a:rPr lang="en-US" sz="1200" kern="1200" err="1">
              <a:latin typeface="Montserrat "/>
            </a:rPr>
            <a:t>cas</a:t>
          </a:r>
          <a:r>
            <a:rPr lang="en-US" sz="1200" kern="1200">
              <a:latin typeface="Montserrat "/>
            </a:rPr>
            <a:t> pratiques</a:t>
          </a:r>
        </a:p>
      </dsp:txBody>
      <dsp:txXfrm rot="-5400000">
        <a:off x="652090" y="843413"/>
        <a:ext cx="4090384" cy="546393"/>
      </dsp:txXfrm>
    </dsp:sp>
    <dsp:sp modelId="{A3FC77AA-5925-4E20-B4BF-BF31F63EF0D5}">
      <dsp:nvSpPr>
        <dsp:cNvPr id="0" name=""/>
        <dsp:cNvSpPr/>
      </dsp:nvSpPr>
      <dsp:spPr>
        <a:xfrm rot="5400000">
          <a:off x="-139733" y="1765871"/>
          <a:ext cx="931556" cy="65208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latin typeface="Montserrat "/>
            </a:rPr>
            <a:t>Juillet </a:t>
          </a:r>
        </a:p>
      </dsp:txBody>
      <dsp:txXfrm rot="-5400000">
        <a:off x="1" y="1952183"/>
        <a:ext cx="652089" cy="279467"/>
      </dsp:txXfrm>
    </dsp:sp>
    <dsp:sp modelId="{38D9D573-D724-494A-89C5-A3BC7A467BBA}">
      <dsp:nvSpPr>
        <dsp:cNvPr id="0" name=""/>
        <dsp:cNvSpPr/>
      </dsp:nvSpPr>
      <dsp:spPr>
        <a:xfrm rot="5400000">
          <a:off x="2409305" y="-131078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Critères d'évaluation de l'efficacité de l'accompagnement</a:t>
          </a:r>
        </a:p>
      </dsp:txBody>
      <dsp:txXfrm rot="-5400000">
        <a:off x="652090" y="1655696"/>
        <a:ext cx="4090384" cy="546393"/>
      </dsp:txXfrm>
    </dsp:sp>
    <dsp:sp modelId="{00264815-2C3A-443B-AA9D-6C84E42F9044}">
      <dsp:nvSpPr>
        <dsp:cNvPr id="0" name=""/>
        <dsp:cNvSpPr/>
      </dsp:nvSpPr>
      <dsp:spPr>
        <a:xfrm rot="5400000">
          <a:off x="-139733" y="2578155"/>
          <a:ext cx="931556" cy="652089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latin typeface="Montserrat "/>
            </a:rPr>
            <a:t> Septembre </a:t>
          </a:r>
        </a:p>
      </dsp:txBody>
      <dsp:txXfrm rot="-5400000">
        <a:off x="1" y="2764467"/>
        <a:ext cx="652089" cy="279467"/>
      </dsp:txXfrm>
    </dsp:sp>
    <dsp:sp modelId="{1607256C-3CC2-46E1-8834-96B97A5FB61B}">
      <dsp:nvSpPr>
        <dsp:cNvPr id="0" name=""/>
        <dsp:cNvSpPr/>
      </dsp:nvSpPr>
      <dsp:spPr>
        <a:xfrm rot="5400000">
          <a:off x="2409305" y="681205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Critères d'intégration des RETEX au Réseau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Information charte éthique</a:t>
          </a:r>
        </a:p>
      </dsp:txBody>
      <dsp:txXfrm rot="-5400000">
        <a:off x="652090" y="2467980"/>
        <a:ext cx="4090384" cy="546393"/>
      </dsp:txXfrm>
    </dsp:sp>
    <dsp:sp modelId="{E6944922-C540-464E-83F6-811995620497}">
      <dsp:nvSpPr>
        <dsp:cNvPr id="0" name=""/>
        <dsp:cNvSpPr/>
      </dsp:nvSpPr>
      <dsp:spPr>
        <a:xfrm rot="5400000">
          <a:off x="-139733" y="3390438"/>
          <a:ext cx="931556" cy="65208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latin typeface="Montserrat "/>
            </a:rPr>
            <a:t>Novembre </a:t>
          </a:r>
        </a:p>
      </dsp:txBody>
      <dsp:txXfrm rot="-5400000">
        <a:off x="1" y="3576750"/>
        <a:ext cx="652089" cy="279467"/>
      </dsp:txXfrm>
    </dsp:sp>
    <dsp:sp modelId="{A34E8F4A-402D-417A-9066-B639FC67D6DC}">
      <dsp:nvSpPr>
        <dsp:cNvPr id="0" name=""/>
        <dsp:cNvSpPr/>
      </dsp:nvSpPr>
      <dsp:spPr>
        <a:xfrm rot="5400000">
          <a:off x="2409305" y="1493489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Suivi de l’accompagnement organisé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Réseau d'accompagnement complété des RETEX</a:t>
          </a:r>
        </a:p>
      </dsp:txBody>
      <dsp:txXfrm rot="-5400000">
        <a:off x="652090" y="3280264"/>
        <a:ext cx="4090384" cy="546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7126D-0644-496E-A669-EE5B87F9F5EF}">
      <dsp:nvSpPr>
        <dsp:cNvPr id="0" name=""/>
        <dsp:cNvSpPr/>
      </dsp:nvSpPr>
      <dsp:spPr>
        <a:xfrm rot="5400000">
          <a:off x="-117715" y="100799"/>
          <a:ext cx="922771" cy="7211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Montserrat "/>
            </a:rPr>
            <a:t>Mars</a:t>
          </a:r>
        </a:p>
      </dsp:txBody>
      <dsp:txXfrm rot="-5400000">
        <a:off x="-16914" y="360585"/>
        <a:ext cx="721171" cy="201600"/>
      </dsp:txXfrm>
    </dsp:sp>
    <dsp:sp modelId="{38E106E9-4CE4-4E85-B20C-72A346824CD1}">
      <dsp:nvSpPr>
        <dsp:cNvPr id="0" name=""/>
        <dsp:cNvSpPr/>
      </dsp:nvSpPr>
      <dsp:spPr>
        <a:xfrm rot="5400000">
          <a:off x="2406776" y="-1736353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Elaboration d'une V2 de la grille de diagnostic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Envoi de La Dépêche</a:t>
          </a:r>
        </a:p>
      </dsp:txBody>
      <dsp:txXfrm rot="-5400000">
        <a:off x="670424" y="29622"/>
        <a:ext cx="4049911" cy="547582"/>
      </dsp:txXfrm>
    </dsp:sp>
    <dsp:sp modelId="{DCED52B1-54FB-49AF-9BA2-77AEEC7F62CD}">
      <dsp:nvSpPr>
        <dsp:cNvPr id="0" name=""/>
        <dsp:cNvSpPr/>
      </dsp:nvSpPr>
      <dsp:spPr>
        <a:xfrm rot="5400000">
          <a:off x="-151633" y="901683"/>
          <a:ext cx="933582" cy="653507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Mai - Juin</a:t>
          </a:r>
        </a:p>
      </dsp:txBody>
      <dsp:txXfrm rot="-5400000">
        <a:off x="-11595" y="1088400"/>
        <a:ext cx="653507" cy="280075"/>
      </dsp:txXfrm>
    </dsp:sp>
    <dsp:sp modelId="{3AB5DE08-16B1-4179-9A9D-646B19866DEF}">
      <dsp:nvSpPr>
        <dsp:cNvPr id="0" name=""/>
        <dsp:cNvSpPr/>
      </dsp:nvSpPr>
      <dsp:spPr>
        <a:xfrm rot="5400000">
          <a:off x="2382939" y="-963542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err="1">
              <a:latin typeface="Montserrat"/>
            </a:rPr>
            <a:t>Modélisation</a:t>
          </a:r>
          <a:r>
            <a:rPr lang="en-US" sz="1100" kern="1200">
              <a:latin typeface="Montserrat"/>
            </a:rPr>
            <a:t> du circuit d'accompagnement </a:t>
          </a:r>
          <a:endParaRPr lang="fr-FR" sz="1100" kern="1200">
            <a:latin typeface="Montserrat 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Envoi de La Dépêche</a:t>
          </a:r>
        </a:p>
      </dsp:txBody>
      <dsp:txXfrm rot="-5400000">
        <a:off x="646587" y="802433"/>
        <a:ext cx="4049911" cy="547582"/>
      </dsp:txXfrm>
    </dsp:sp>
    <dsp:sp modelId="{15DA18F0-C85E-4D6D-9CBA-76C587211BEB}">
      <dsp:nvSpPr>
        <dsp:cNvPr id="0" name=""/>
        <dsp:cNvSpPr/>
      </dsp:nvSpPr>
      <dsp:spPr>
        <a:xfrm rot="5400000">
          <a:off x="-156953" y="1823238"/>
          <a:ext cx="933582" cy="653507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Juillet – Août</a:t>
          </a:r>
        </a:p>
      </dsp:txBody>
      <dsp:txXfrm rot="-5400000">
        <a:off x="-16915" y="2009955"/>
        <a:ext cx="653507" cy="280075"/>
      </dsp:txXfrm>
    </dsp:sp>
    <dsp:sp modelId="{0F59DB91-FAE8-4121-85BB-6A8668618EC1}">
      <dsp:nvSpPr>
        <dsp:cNvPr id="0" name=""/>
        <dsp:cNvSpPr/>
      </dsp:nvSpPr>
      <dsp:spPr>
        <a:xfrm rot="5400000">
          <a:off x="2372944" y="-53152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Envoi de La Dépêche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Indicateurs Evaluation de l’accompagnement</a:t>
          </a:r>
        </a:p>
      </dsp:txBody>
      <dsp:txXfrm rot="-5400000">
        <a:off x="636592" y="1712823"/>
        <a:ext cx="4049911" cy="547582"/>
      </dsp:txXfrm>
    </dsp:sp>
    <dsp:sp modelId="{5898DDC0-DAD3-4786-942A-2182C56487C8}">
      <dsp:nvSpPr>
        <dsp:cNvPr id="0" name=""/>
        <dsp:cNvSpPr/>
      </dsp:nvSpPr>
      <dsp:spPr>
        <a:xfrm rot="5400000">
          <a:off x="-156953" y="2644787"/>
          <a:ext cx="933582" cy="653507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Octobre</a:t>
          </a:r>
        </a:p>
      </dsp:txBody>
      <dsp:txXfrm rot="-5400000">
        <a:off x="-16915" y="2831504"/>
        <a:ext cx="653507" cy="280075"/>
      </dsp:txXfrm>
    </dsp:sp>
    <dsp:sp modelId="{D9199FC3-BB8B-4227-B98D-50B7602FF8B3}">
      <dsp:nvSpPr>
        <dsp:cNvPr id="0" name=""/>
        <dsp:cNvSpPr/>
      </dsp:nvSpPr>
      <dsp:spPr>
        <a:xfrm rot="5400000">
          <a:off x="2389860" y="766529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Sélection d'une liste d'acteurs bretons pouvant fournir des RETEX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Envoi de La Dépêche</a:t>
          </a:r>
        </a:p>
      </dsp:txBody>
      <dsp:txXfrm rot="-5400000">
        <a:off x="653508" y="2532505"/>
        <a:ext cx="4049911" cy="547582"/>
      </dsp:txXfrm>
    </dsp:sp>
    <dsp:sp modelId="{20A4AC5C-BD1F-4FAC-ADE0-1D245EB7D40D}">
      <dsp:nvSpPr>
        <dsp:cNvPr id="0" name=""/>
        <dsp:cNvSpPr/>
      </dsp:nvSpPr>
      <dsp:spPr>
        <a:xfrm rot="5400000">
          <a:off x="-148242" y="3461323"/>
          <a:ext cx="933582" cy="653507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Novembre</a:t>
          </a:r>
        </a:p>
      </dsp:txBody>
      <dsp:txXfrm rot="-5400000">
        <a:off x="-8204" y="3648040"/>
        <a:ext cx="653507" cy="280075"/>
      </dsp:txXfrm>
    </dsp:sp>
    <dsp:sp modelId="{4ADD1E16-15EA-4670-9D9E-C8B479035FB8}">
      <dsp:nvSpPr>
        <dsp:cNvPr id="0" name=""/>
        <dsp:cNvSpPr/>
      </dsp:nvSpPr>
      <dsp:spPr>
        <a:xfrm rot="5400000">
          <a:off x="2372944" y="1576222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Intégration opérationnelle des travaux de l'équipe-projet</a:t>
          </a:r>
          <a:endParaRPr lang="en-US" sz="1000" kern="1200">
            <a:latin typeface="Montserrat 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Charte éthique Réseau et financement</a:t>
          </a:r>
          <a:endParaRPr lang="en-US" sz="1000" kern="1200">
            <a:latin typeface="Montserrat 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Envoi de La Dépêche</a:t>
          </a:r>
          <a:endParaRPr lang="en-US" sz="1000" kern="1200">
            <a:latin typeface="Montserrat "/>
          </a:endParaRPr>
        </a:p>
      </dsp:txBody>
      <dsp:txXfrm rot="-5400000">
        <a:off x="636592" y="3342198"/>
        <a:ext cx="4049911" cy="547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EB0A5-84E5-4946-ACA9-0756F1375637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EFC3-B151-AF42-97FC-2125CD57CE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9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88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26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06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62779-3CFB-7244-B19F-78D1D02C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77C5443B-4FEF-414B-BB4F-30122E741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7959A-DFB9-C945-861D-FA8FC53C5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0087" y="2870100"/>
            <a:ext cx="3377665" cy="38501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Modifiez le nom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C6735BC-10E2-464B-9A3B-DEB4107DC8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0789" y="3648075"/>
            <a:ext cx="2684463" cy="21939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Logo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183251E-1FDF-3749-A74B-13B1E6F5007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20789" y="3254375"/>
            <a:ext cx="3376613" cy="39370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fr-FR"/>
              <a:t>Modifiez le descriptif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A2428CC-27A2-3649-94A3-534C882BD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71912" y="741147"/>
            <a:ext cx="4448175" cy="614573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fr-FR"/>
              <a:t>Portrait</a:t>
            </a:r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E26F6D5C-DA05-8E4C-B39C-3904744EB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>
            <a:extLst>
              <a:ext uri="{FF2B5EF4-FFF2-40B4-BE49-F238E27FC236}">
                <a16:creationId xmlns:a16="http://schemas.microsoft.com/office/drawing/2014/main" id="{5F5F29B6-F8CF-5D4F-9400-FEC24EC81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1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3651453B-0CCC-4C4B-A682-F13F5A239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5250" y="0"/>
            <a:ext cx="1228725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latin typeface="Montserrat" pitchFamily="2" charset="77"/>
              </a:defRPr>
            </a:lvl1pPr>
          </a:lstStyle>
          <a:p>
            <a:r>
              <a:rPr lang="fr-FR"/>
              <a:t>Image de fond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537457-9955-4543-9F79-DC9B14C10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936" y="1864957"/>
            <a:ext cx="3500960" cy="537049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solidFill>
                  <a:schemeClr val="bg1"/>
                </a:solidFill>
                <a:latin typeface="Paytone One" pitchFamily="2" charset="77"/>
              </a:defRPr>
            </a:lvl1pPr>
            <a:lvl2pPr>
              <a:buNone/>
              <a:defRPr>
                <a:latin typeface="Paytone One" pitchFamily="2" charset="77"/>
              </a:defRPr>
            </a:lvl2pPr>
            <a:lvl3pPr>
              <a:buNone/>
              <a:defRPr>
                <a:latin typeface="Paytone One" pitchFamily="2" charset="77"/>
              </a:defRPr>
            </a:lvl3pPr>
            <a:lvl4pPr>
              <a:buNone/>
              <a:defRPr>
                <a:latin typeface="Paytone One" pitchFamily="2" charset="77"/>
              </a:defRPr>
            </a:lvl4pPr>
            <a:lvl5pPr>
              <a:buNone/>
              <a:defRPr>
                <a:latin typeface="Paytone One" pitchFamily="2" charset="77"/>
              </a:defRPr>
            </a:lvl5pPr>
          </a:lstStyle>
          <a:p>
            <a:pPr lvl="0"/>
            <a:r>
              <a:rPr lang="fr-FR"/>
              <a:t>Modifier le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BEA76DF-DFE0-EF41-A785-A0205432DF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024" y="3876676"/>
            <a:ext cx="6918799" cy="390288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latin typeface="Montserrat" pitchFamily="2" charset="77"/>
              </a:defRPr>
            </a:lvl1pPr>
            <a:lvl2pPr>
              <a:buNone/>
              <a:defRPr sz="2000" b="1">
                <a:latin typeface="Montserrat" pitchFamily="2" charset="77"/>
              </a:defRPr>
            </a:lvl2pPr>
            <a:lvl3pPr>
              <a:buNone/>
              <a:defRPr sz="2000" b="1">
                <a:latin typeface="Montserrat" pitchFamily="2" charset="77"/>
              </a:defRPr>
            </a:lvl3pPr>
            <a:lvl4pPr>
              <a:buNone/>
              <a:defRPr sz="2000" b="1">
                <a:latin typeface="Montserrat" pitchFamily="2" charset="77"/>
              </a:defRPr>
            </a:lvl4pPr>
            <a:lvl5pPr>
              <a:buNone/>
              <a:defRPr sz="2000" b="1">
                <a:latin typeface="Montserrat" pitchFamily="2" charset="77"/>
              </a:defRPr>
            </a:lvl5pPr>
          </a:lstStyle>
          <a:p>
            <a:pPr lvl="0"/>
            <a:r>
              <a:rPr lang="fr-FR"/>
              <a:t>Modifier l’avant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00AC455-4E26-5F44-B4BA-59AFA386D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8025" y="4381500"/>
            <a:ext cx="6918325" cy="12954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latin typeface="Paytone One" pitchFamily="2" charset="77"/>
              </a:defRPr>
            </a:lvl1pPr>
          </a:lstStyle>
          <a:p>
            <a:pPr lvl="0"/>
            <a:r>
              <a:rPr lang="fr-FR"/>
              <a:t>Modifier le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5BBD94F-A2A8-2C43-BF61-2F30E8327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9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BE9B078-B919-5B42-A76C-77740A8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661179-2D41-1D42-B0AE-6DC19C5FE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FA0533-14B5-8A4C-B281-F2D3BF6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904" y="360947"/>
            <a:ext cx="1191127" cy="11911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5554B8-0BC2-2A49-AE06-F0655D0D84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395600" y="6074096"/>
            <a:ext cx="1420806" cy="3563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9F08AA-FEF2-BA47-8CBC-F1F15FA98A8F}"/>
              </a:ext>
            </a:extLst>
          </p:cNvPr>
          <p:cNvSpPr txBox="1"/>
          <p:nvPr userDrawn="1"/>
        </p:nvSpPr>
        <p:spPr>
          <a:xfrm>
            <a:off x="873190" y="6489941"/>
            <a:ext cx="104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D24F17-F30E-A046-A7F1-66F2DECC5CCB}" type="slidenum">
              <a:rPr lang="fr-FR" sz="1000" b="1" i="0" smtClean="0">
                <a:solidFill>
                  <a:srgbClr val="05DA96"/>
                </a:solidFill>
                <a:latin typeface="Montserrat" pitchFamily="2" charset="77"/>
              </a:rPr>
              <a:pPr algn="ctr"/>
              <a:t>‹#›</a:t>
            </a:fld>
            <a:r>
              <a:rPr lang="fr-FR" sz="1000" b="1" i="0">
                <a:solidFill>
                  <a:srgbClr val="05DA96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09A749B2-CF1F-0449-A1E4-FEE5776BD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1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BE9B078-B919-5B42-A76C-77740A8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661179-2D41-1D42-B0AE-6DC19C5FE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FA0533-14B5-8A4C-B281-F2D3BF6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904" y="360947"/>
            <a:ext cx="1191127" cy="1191127"/>
          </a:xfrm>
          <a:prstGeom prst="rect">
            <a:avLst/>
          </a:prstGeom>
        </p:spPr>
      </p:pic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7E97287C-35AB-D24A-9EB9-9925E9F9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5554B8-0BC2-2A49-AE06-F0655D0D84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395600" y="6074096"/>
            <a:ext cx="1420806" cy="3563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AE20BA-DBFC-624F-883B-C7DA029E8FAB}"/>
              </a:ext>
            </a:extLst>
          </p:cNvPr>
          <p:cNvSpPr txBox="1"/>
          <p:nvPr userDrawn="1"/>
        </p:nvSpPr>
        <p:spPr>
          <a:xfrm>
            <a:off x="873190" y="6489941"/>
            <a:ext cx="104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D24F17-F30E-A046-A7F1-66F2DECC5CCB}" type="slidenum">
              <a:rPr lang="fr-FR" sz="1000" b="1" i="0" smtClean="0">
                <a:solidFill>
                  <a:srgbClr val="05DA96"/>
                </a:solidFill>
                <a:latin typeface="Montserrat" pitchFamily="2" charset="77"/>
              </a:rPr>
              <a:pPr algn="ctr"/>
              <a:t>‹#›</a:t>
            </a:fld>
            <a:r>
              <a:rPr lang="fr-FR" sz="1000" b="1" i="0">
                <a:solidFill>
                  <a:srgbClr val="05DA96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9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7978" y="-51998"/>
            <a:ext cx="12247955" cy="69619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C868E4-D0FB-654F-9E16-51A317D732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83" y="288831"/>
            <a:ext cx="1538524" cy="1538524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73BC6790-E7E9-194F-B595-850FE5F2A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978" y="-51998"/>
            <a:ext cx="12247955" cy="6961996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73BC6790-E7E9-194F-B595-850FE5F2A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4E0FA2A7-969B-7A43-BCF5-29130D1F2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2B61CE6B-3914-1845-B48E-E6A465C0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4E0FA2A7-969B-7A43-BCF5-29130D1F2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69255D-2E55-9842-AE59-148752908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8522" y="-1326012"/>
            <a:ext cx="1617044" cy="95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cebretonnedelabiodivers.sharepoint.com/sites/Cheznous/Documents%20partages/2%20-%20Activit%C3%A9%20ing%C3%A9nierie/2-Accompagnement/2.2%20-%20R%C3%A9seau%20de%20l'accompagnement/Equipe-projet%202%20-%202022%20coordination%20accompagnement%20et%20suivi%20des%20projets/R%C3%A9unions%20EP/extrait%20RA%202021%20MaQuestion.docx?web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hyperlink" Target="http://C:/Users/abbio/OneDrive/Documents/POLE%20INGENIERIE/R&#233;seau%20d'accompagnement/EPRA%202%202022/R&#233;union%20230222/extrait%20RA%202021%20MaQuestion.doc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hyperlink" Target="https://biodiversite.bzh/nos-actions/reseau-accompagnement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agencebretonnedelabiodivers.sharepoint.com/:w:/r/sites/Cheznous/_layouts/15/Doc.aspx?sourcedoc=%7BAD0FEF64-3C0A-4302-B448-2919214A0575%7D&amp;file=Grille%20diagnostic%20R%C3%A9seau%20de%20l%27accompagnement%20.docx&amp;action=default&amp;mobileredirect=tru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gencebretonnedelabiodivers.sharepoint.com/sites/Cheznous/Documents%20partages/Forms/AllItems.aspx?id=%2Fsites%2FCheznous%2FDocuments%20partages%2F1%20%2D%20Activit%C3%A9%20animation%2F2%20%2D%20Communication%2F5%2E%20Web%20et%20multim%C3%A9dia%2F3%2E%20Supports%20web%20ponctuels%2F1%2E%20Aper%C3%A7us%20des%20acteurs%20%23biodiversit%C3%A9BZH%2F2021%5FAper%C3%A7u%20des%20acteurs%20de%20l%27accompagnement%2FAperc%CC%A7u%20complet%2F%23biodiversite%CC%81BZH%20%2D%20acteurs%20principaux%20accompagnement%20%28version%201%20nov%2E2021%29%2Epdf&amp;parent=%2Fsites%2FCheznous%2FDocuments%20partages%2F1%20%2D%20Activit%C3%A9%20animation%2F2%20%2D%20Communication%2F5%2E%20Web%20et%20multim%C3%A9dia%2F3%2E%20Supports%20web%20ponctuels%2F1%2E%20Aper%C3%A7us%20des%20acteurs%20%23biodiversit%C3%A9BZH%2F2021%5FAper%C3%A7u%20des%20acteurs%20de%20l%27accompagnement%2FAperc%CC%A7u%20complet" TargetMode="External"/><Relationship Id="rId5" Type="http://schemas.openxmlformats.org/officeDocument/2006/relationships/slide" Target="slide19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F21FB-7626-E242-87F4-B5FE63D3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82" y="2406436"/>
            <a:ext cx="10515600" cy="1325563"/>
          </a:xfrm>
        </p:spPr>
        <p:txBody>
          <a:bodyPr lIns="91440" tIns="45720" rIns="91440" bIns="45720" anchor="t"/>
          <a:lstStyle/>
          <a:p>
            <a:r>
              <a:rPr lang="fr-FR">
                <a:latin typeface="Paytone One"/>
              </a:rPr>
              <a:t>Equipe-projet </a:t>
            </a:r>
            <a:br>
              <a:rPr lang="fr-FR">
                <a:latin typeface="Paytone One"/>
              </a:rPr>
            </a:br>
            <a:r>
              <a:rPr lang="fr-FR">
                <a:latin typeface="Paytone One"/>
              </a:rPr>
              <a:t>Réseau de l’accompagnement n° 2</a:t>
            </a: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FDF93-0A9D-1A4A-B7CC-0D15264E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1FD068F-992C-D34F-9B39-C5C5A2FDF1C1}"/>
              </a:ext>
            </a:extLst>
          </p:cNvPr>
          <p:cNvSpPr txBox="1">
            <a:spLocks/>
          </p:cNvSpPr>
          <p:nvPr/>
        </p:nvSpPr>
        <p:spPr>
          <a:xfrm>
            <a:off x="0" y="959666"/>
            <a:ext cx="12192000" cy="3231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5AFC03C-4E3E-244E-BA40-5F9AD7491DB1}"/>
              </a:ext>
            </a:extLst>
          </p:cNvPr>
          <p:cNvSpPr txBox="1">
            <a:spLocks/>
          </p:cNvSpPr>
          <p:nvPr/>
        </p:nvSpPr>
        <p:spPr>
          <a:xfrm>
            <a:off x="31230" y="4834958"/>
            <a:ext cx="12192000" cy="3231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000">
                <a:latin typeface="Montserrat"/>
              </a:rPr>
              <a:t>23 février 2022</a:t>
            </a:r>
          </a:p>
          <a:p>
            <a:r>
              <a:rPr lang="fr-FR" sz="2000" i="1">
                <a:latin typeface="Montserrat"/>
              </a:rPr>
              <a:t>Saint-Brieuc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F439FC-4920-44FF-9210-ECD731A06F0D}"/>
              </a:ext>
            </a:extLst>
          </p:cNvPr>
          <p:cNvSpPr txBox="1"/>
          <p:nvPr/>
        </p:nvSpPr>
        <p:spPr>
          <a:xfrm>
            <a:off x="-32659" y="6253843"/>
            <a:ext cx="263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>
                <a:solidFill>
                  <a:schemeClr val="bg1"/>
                </a:solidFill>
              </a:rPr>
              <a:t>Anne-Hélène LE DU</a:t>
            </a:r>
          </a:p>
        </p:txBody>
      </p:sp>
    </p:spTree>
    <p:extLst>
      <p:ext uri="{BB962C8B-B14F-4D97-AF65-F5344CB8AC3E}">
        <p14:creationId xmlns:p14="http://schemas.microsoft.com/office/powerpoint/2010/main" val="375475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333231"/>
            <a:ext cx="1779644" cy="44565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2AD5702-6D78-AB43-AAFB-58493B44B91E}"/>
              </a:ext>
            </a:extLst>
          </p:cNvPr>
          <p:cNvSpPr txBox="1">
            <a:spLocks/>
          </p:cNvSpPr>
          <p:nvPr/>
        </p:nvSpPr>
        <p:spPr>
          <a:xfrm>
            <a:off x="2402640" y="630194"/>
            <a:ext cx="7928402" cy="7473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200" b="1">
                <a:solidFill>
                  <a:srgbClr val="0025FF"/>
                </a:solidFill>
              </a:rPr>
              <a:t>Proposition de cadrage du projet :</a:t>
            </a:r>
            <a:endParaRPr lang="fr-FR" sz="2400">
              <a:solidFill>
                <a:srgbClr val="0025FF"/>
              </a:solidFill>
            </a:endParaRP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8876C248-8A66-9141-9126-4BD655C9E1DF}"/>
              </a:ext>
            </a:extLst>
          </p:cNvPr>
          <p:cNvSpPr txBox="1"/>
          <p:nvPr/>
        </p:nvSpPr>
        <p:spPr>
          <a:xfrm>
            <a:off x="1762804" y="1377537"/>
            <a:ext cx="9979104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fr-FR" b="1" i="0">
              <a:effectLst/>
              <a:latin typeface="Montserrat" panose="00000500000000000000" pitchFamily="2" charset="0"/>
            </a:endParaRPr>
          </a:p>
          <a:p>
            <a:r>
              <a:rPr lang="fr-FR" b="1" i="0">
                <a:effectLst/>
                <a:latin typeface="Montserrat" panose="00000500000000000000" pitchFamily="2" charset="0"/>
              </a:rPr>
              <a:t>Equipe-projet « Réseau de l’accompagnement n°2 » </a:t>
            </a:r>
            <a:r>
              <a:rPr lang="fr-FR" i="1">
                <a:effectLst/>
                <a:latin typeface="Montserrat" panose="00000500000000000000" pitchFamily="2" charset="0"/>
              </a:rPr>
              <a:t>(avec l’équipe ABB)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 b="1">
                <a:latin typeface="Montserrat" panose="00000500000000000000" pitchFamily="2" charset="0"/>
              </a:rPr>
              <a:t>Mission</a:t>
            </a:r>
            <a:r>
              <a:rPr lang="fr-FR">
                <a:latin typeface="Montserrat" panose="00000500000000000000" pitchFamily="2" charset="0"/>
              </a:rPr>
              <a:t> : amélioration de la coordination entre les </a:t>
            </a:r>
            <a:r>
              <a:rPr lang="fr-FR" u="sng">
                <a:latin typeface="Montserrat" panose="00000500000000000000" pitchFamily="2" charset="0"/>
              </a:rPr>
              <a:t>acteurs de l'accompagnement</a:t>
            </a:r>
            <a:r>
              <a:rPr lang="fr-FR">
                <a:latin typeface="Montserrat" panose="00000500000000000000" pitchFamily="2" charset="0"/>
              </a:rPr>
              <a:t> + suivi dans le temps  des </a:t>
            </a:r>
            <a:r>
              <a:rPr lang="fr-FR" u="sng">
                <a:latin typeface="Montserrat" panose="00000500000000000000" pitchFamily="2" charset="0"/>
              </a:rPr>
              <a:t>porteurs de projets</a:t>
            </a:r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itchFamily="2" charset="77"/>
            </a:endParaRPr>
          </a:p>
          <a:p>
            <a:r>
              <a:rPr lang="fr-FR" b="1">
                <a:latin typeface="Montserrat" pitchFamily="2" charset="77"/>
              </a:rPr>
              <a:t>Livrables</a:t>
            </a:r>
            <a:r>
              <a:rPr lang="fr-FR">
                <a:latin typeface="Montserrat" pitchFamily="2" charset="77"/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Organisation du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circuit d’accompagnement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 à partir de la grille de diagnostic de projet </a:t>
            </a:r>
            <a:r>
              <a:rPr lang="fr-FR" i="1">
                <a:solidFill>
                  <a:srgbClr val="000000"/>
                </a:solidFill>
                <a:latin typeface="Montserrat" panose="00000500000000000000" pitchFamily="2" charset="0"/>
              </a:rPr>
              <a:t>(outil régional commun d’évaluation et d’orientation des projets)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Elaboration d’une liste d’acteurs bretons pouvant fournir des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retours d’expériences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 sur des projets de territoire </a:t>
            </a:r>
            <a:r>
              <a:rPr lang="fr-FR" i="1">
                <a:solidFill>
                  <a:srgbClr val="000000"/>
                </a:solidFill>
                <a:latin typeface="Montserrat" panose="00000500000000000000" pitchFamily="2" charset="0"/>
              </a:rPr>
              <a:t>(ABC, TVB, trames, TEN, etc.)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Création de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nouveaux outils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 au profit des acteurs du Réseau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Création de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critères d’évaluation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 de l’efficacité de l’accompagnement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fr-FR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fr-FR" b="1">
                <a:latin typeface="Montserrat" pitchFamily="2" charset="77"/>
              </a:rPr>
              <a:t>Calendrier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Montserrat"/>
              </a:rPr>
              <a:t>Février-novembre 2022</a:t>
            </a:r>
          </a:p>
          <a:p>
            <a:endParaRPr lang="fr-FR">
              <a:latin typeface="Montserrat" pitchFamily="2" charset="77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CFDF171-ACC3-42CD-B990-1A8DECADF74A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8477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333231"/>
            <a:ext cx="1779644" cy="44565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2AD5702-6D78-AB43-AAFB-58493B44B91E}"/>
              </a:ext>
            </a:extLst>
          </p:cNvPr>
          <p:cNvSpPr txBox="1">
            <a:spLocks/>
          </p:cNvSpPr>
          <p:nvPr/>
        </p:nvSpPr>
        <p:spPr>
          <a:xfrm>
            <a:off x="1376764" y="2572245"/>
            <a:ext cx="8559995" cy="7473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>
                <a:solidFill>
                  <a:schemeClr val="tx1"/>
                </a:solidFill>
              </a:rPr>
              <a:t>Echanges </a:t>
            </a:r>
          </a:p>
          <a:p>
            <a:pPr>
              <a:lnSpc>
                <a:spcPct val="100000"/>
              </a:lnSpc>
            </a:pPr>
            <a:r>
              <a:rPr lang="fr-FR" sz="3200" b="1">
                <a:solidFill>
                  <a:schemeClr val="tx1"/>
                </a:solidFill>
              </a:rPr>
              <a:t>sur la proposition de cadrage du projet </a:t>
            </a:r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8DF4AEA-E49C-4FE0-865C-3AE58A8C5EBE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6382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333231"/>
            <a:ext cx="1779644" cy="44565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2AD5702-6D78-AB43-AAFB-58493B44B91E}"/>
              </a:ext>
            </a:extLst>
          </p:cNvPr>
          <p:cNvSpPr txBox="1">
            <a:spLocks/>
          </p:cNvSpPr>
          <p:nvPr/>
        </p:nvSpPr>
        <p:spPr>
          <a:xfrm>
            <a:off x="1376764" y="2572245"/>
            <a:ext cx="8559995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>
                <a:solidFill>
                  <a:schemeClr val="tx1"/>
                </a:solidFill>
                <a:latin typeface="Paytone One"/>
              </a:rPr>
              <a:t>Proposition </a:t>
            </a:r>
          </a:p>
          <a:p>
            <a:pPr>
              <a:lnSpc>
                <a:spcPct val="100000"/>
              </a:lnSpc>
            </a:pPr>
            <a:r>
              <a:rPr lang="fr-FR" sz="3200" b="1">
                <a:solidFill>
                  <a:schemeClr val="tx1"/>
                </a:solidFill>
                <a:latin typeface="Paytone One"/>
              </a:rPr>
              <a:t>de modalités de travail collectif</a:t>
            </a:r>
            <a:endParaRPr lang="fr-FR" sz="2400">
              <a:solidFill>
                <a:schemeClr val="tx1"/>
              </a:solidFill>
              <a:latin typeface="Paytone One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3445F76-7553-46F4-B8C1-E77577C5234A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29211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BE961C96-C4CD-437B-A65A-6702622151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396343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23" name="Diagram 23">
            <a:extLst>
              <a:ext uri="{FF2B5EF4-FFF2-40B4-BE49-F238E27FC236}">
                <a16:creationId xmlns:a16="http://schemas.microsoft.com/office/drawing/2014/main" id="{8A9B1A0A-03B2-4A8E-B492-2D524E992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31769"/>
              </p:ext>
            </p:extLst>
          </p:nvPr>
        </p:nvGraphicFramePr>
        <p:xfrm>
          <a:off x="1217868" y="1985452"/>
          <a:ext cx="4772033" cy="41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8" name="Diagram 48">
            <a:extLst>
              <a:ext uri="{FF2B5EF4-FFF2-40B4-BE49-F238E27FC236}">
                <a16:creationId xmlns:a16="http://schemas.microsoft.com/office/drawing/2014/main" id="{633AD2A5-7D91-491D-8AC3-AA0BE83EE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560797"/>
              </p:ext>
            </p:extLst>
          </p:nvPr>
        </p:nvGraphicFramePr>
        <p:xfrm>
          <a:off x="6805815" y="2069285"/>
          <a:ext cx="4733042" cy="430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2A6E493D-C981-4848-AB10-F414DBA84F0B}"/>
              </a:ext>
            </a:extLst>
          </p:cNvPr>
          <p:cNvSpPr txBox="1"/>
          <p:nvPr/>
        </p:nvSpPr>
        <p:spPr>
          <a:xfrm>
            <a:off x="7504957" y="801269"/>
            <a:ext cx="3669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25FF"/>
                </a:solidFill>
                <a:latin typeface="Paytone One" pitchFamily="2" charset="77"/>
              </a:rPr>
              <a:t>Planning de production ABB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9E82660-E0CF-495E-B6D9-FCD13ADDB5A1}"/>
              </a:ext>
            </a:extLst>
          </p:cNvPr>
          <p:cNvSpPr txBox="1"/>
          <p:nvPr/>
        </p:nvSpPr>
        <p:spPr>
          <a:xfrm>
            <a:off x="1578633" y="782101"/>
            <a:ext cx="42773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solidFill>
                  <a:srgbClr val="0025FF"/>
                </a:solidFill>
                <a:latin typeface="Paytone One" pitchFamily="2" charset="77"/>
              </a:rPr>
              <a:t>Planning de conception</a:t>
            </a:r>
            <a:endParaRPr lang="fr-FR" b="1">
              <a:solidFill>
                <a:srgbClr val="0025FF"/>
              </a:solidFill>
              <a:latin typeface="Paytone One" pitchFamily="2" charset="77"/>
              <a:cs typeface="Calibri"/>
            </a:endParaRPr>
          </a:p>
          <a:p>
            <a:pPr algn="ctr"/>
            <a:r>
              <a:rPr lang="fr-FR" b="1">
                <a:solidFill>
                  <a:srgbClr val="0025FF"/>
                </a:solidFill>
                <a:latin typeface="Paytone One" pitchFamily="2" charset="77"/>
              </a:rPr>
              <a:t> équipe-projet</a:t>
            </a:r>
            <a:endParaRPr lang="fr-FR" b="1">
              <a:solidFill>
                <a:srgbClr val="0025FF"/>
              </a:solidFill>
              <a:latin typeface="Paytone One" pitchFamily="2" charset="77"/>
              <a:cs typeface="Calibri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F303617-B96C-45CC-B1F5-ED5D260069AF}"/>
              </a:ext>
            </a:extLst>
          </p:cNvPr>
          <p:cNvSpPr txBox="1"/>
          <p:nvPr/>
        </p:nvSpPr>
        <p:spPr>
          <a:xfrm>
            <a:off x="1489338" y="208937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853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1063689" y="1285199"/>
            <a:ext cx="10633011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C378B-ADF0-4FCA-B172-A671A12D788B}"/>
              </a:ext>
            </a:extLst>
          </p:cNvPr>
          <p:cNvSpPr txBox="1"/>
          <p:nvPr/>
        </p:nvSpPr>
        <p:spPr>
          <a:xfrm>
            <a:off x="1361107" y="1385596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Modalités de travail collectif</a:t>
            </a:r>
            <a:endParaRPr lang="fr-FR">
              <a:latin typeface="Paytone One"/>
              <a:cs typeface="Segoe U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B11366-6538-40BA-B4BF-76EC58BD7BA7}"/>
              </a:ext>
            </a:extLst>
          </p:cNvPr>
          <p:cNvSpPr txBox="1"/>
          <p:nvPr/>
        </p:nvSpPr>
        <p:spPr>
          <a:xfrm>
            <a:off x="2656474" y="2447717"/>
            <a:ext cx="710547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latin typeface="Montserrat"/>
              </a:rPr>
              <a:t>Sélection des 3 cas pratiques par l’équipe-projet : </a:t>
            </a:r>
            <a:endParaRPr lang="en-US" b="1"/>
          </a:p>
          <a:p>
            <a:endParaRPr lang="fr-FR">
              <a:latin typeface="Montserrat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/>
              </a:rPr>
              <a:t>1 ABC ?</a:t>
            </a:r>
          </a:p>
          <a:p>
            <a:pPr marL="285750" indent="-285750">
              <a:buFontTx/>
              <a:buChar char="-"/>
            </a:pPr>
            <a:r>
              <a:rPr lang="fr-FR">
                <a:latin typeface="Montserrat"/>
              </a:rPr>
              <a:t>…</a:t>
            </a:r>
          </a:p>
          <a:p>
            <a:endParaRPr lang="fr-FR">
              <a:latin typeface="Montserrat"/>
            </a:endParaRPr>
          </a:p>
          <a:p>
            <a:endParaRPr lang="fr-FR">
              <a:latin typeface="Montserrat"/>
            </a:endParaRPr>
          </a:p>
          <a:p>
            <a:endParaRPr lang="fr-FR">
              <a:latin typeface="Montserrat"/>
            </a:endParaRPr>
          </a:p>
          <a:p>
            <a:endParaRPr lang="fr-FR">
              <a:latin typeface="Montserrat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CC817D3-9651-4DB2-8512-40EE975CE729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639433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73C9C59-C623-3D48-A0B9-80698C8060EC}"/>
              </a:ext>
            </a:extLst>
          </p:cNvPr>
          <p:cNvSpPr txBox="1">
            <a:spLocks/>
          </p:cNvSpPr>
          <p:nvPr/>
        </p:nvSpPr>
        <p:spPr>
          <a:xfrm>
            <a:off x="83488" y="816866"/>
            <a:ext cx="12192000" cy="7502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ytone One" pitchFamily="2" charset="77"/>
                <a:ea typeface="+mj-ea"/>
                <a:cs typeface="+mj-cs"/>
              </a:rPr>
              <a:t>Bilan novembre 2020 – novembre 2021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ytone One" pitchFamily="2" charset="77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FE6A8C-A0D7-462F-8C4E-CCA79832C07B}"/>
              </a:ext>
            </a:extLst>
          </p:cNvPr>
          <p:cNvSpPr txBox="1"/>
          <p:nvPr/>
        </p:nvSpPr>
        <p:spPr>
          <a:xfrm>
            <a:off x="1631444" y="3219060"/>
            <a:ext cx="401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Profil des demandeurs </a:t>
            </a:r>
            <a:r>
              <a:rPr lang="fr-FR" sz="1800" b="0" i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</a:t>
            </a: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2544CB-B2CA-4165-9F57-676910864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43" y="-221174"/>
            <a:ext cx="4282440" cy="12420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26F9C55-FFDB-4D84-9A12-97E9E2B0AD5F}"/>
              </a:ext>
            </a:extLst>
          </p:cNvPr>
          <p:cNvSpPr/>
          <p:nvPr/>
        </p:nvSpPr>
        <p:spPr>
          <a:xfrm rot="21084049">
            <a:off x="1483783" y="1568924"/>
            <a:ext cx="2456329" cy="1279898"/>
          </a:xfrm>
          <a:prstGeom prst="ellipse">
            <a:avLst/>
          </a:prstGeom>
          <a:solidFill>
            <a:srgbClr val="002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3200" b="1">
                <a:solidFill>
                  <a:schemeClr val="bg1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92  </a:t>
            </a:r>
            <a:endParaRPr lang="fr-FR" sz="3200" b="1">
              <a:solidFill>
                <a:schemeClr val="bg1"/>
              </a:solidFill>
              <a:latin typeface="Montserrat" panose="000005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fr-FR" b="1">
                <a:solidFill>
                  <a:schemeClr val="bg1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sollicitations </a:t>
            </a:r>
          </a:p>
          <a:p>
            <a:pPr algn="ctr"/>
            <a:r>
              <a:rPr lang="fr-FR" b="1">
                <a:solidFill>
                  <a:schemeClr val="bg1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traitées</a:t>
            </a:r>
            <a:endParaRPr lang="fr-FR" b="1">
              <a:solidFill>
                <a:schemeClr val="bg1"/>
              </a:solidFill>
              <a:latin typeface="Montserrat" panose="000005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5A3047EA-3866-422C-AC82-3C21C7CA9035}"/>
              </a:ext>
            </a:extLst>
          </p:cNvPr>
          <p:cNvGraphicFramePr/>
          <p:nvPr/>
        </p:nvGraphicFramePr>
        <p:xfrm>
          <a:off x="876653" y="4044083"/>
          <a:ext cx="5116042" cy="250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F9BDB289-241C-4BCC-87A2-A85307A19018}"/>
              </a:ext>
            </a:extLst>
          </p:cNvPr>
          <p:cNvSpPr txBox="1"/>
          <p:nvPr/>
        </p:nvSpPr>
        <p:spPr>
          <a:xfrm>
            <a:off x="6268871" y="1533612"/>
            <a:ext cx="4645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Montserrat" panose="00000500000000000000" pitchFamily="2" charset="0"/>
              </a:rPr>
              <a:t>Principal besoin exprimé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Montserrat" panose="00000500000000000000" pitchFamily="2" charset="0"/>
              </a:rPr>
              <a:t>Contacts: 11%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Montserrat" panose="00000500000000000000" pitchFamily="2" charset="0"/>
              </a:rPr>
              <a:t>Financements: 37%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Montserrat" panose="00000500000000000000" pitchFamily="2" charset="0"/>
              </a:rPr>
              <a:t>Informations techniques : 52%</a:t>
            </a:r>
          </a:p>
        </p:txBody>
      </p:sp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F7B46D85-4DDB-43AE-876B-D07872EEDD2F}"/>
              </a:ext>
            </a:extLst>
          </p:cNvPr>
          <p:cNvGraphicFramePr>
            <a:graphicFrameLocks/>
          </p:cNvGraphicFramePr>
          <p:nvPr/>
        </p:nvGraphicFramePr>
        <p:xfrm>
          <a:off x="5873363" y="3228505"/>
          <a:ext cx="4480124" cy="392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EA334CD6-1476-4224-8487-BFA2E984F99E}"/>
              </a:ext>
            </a:extLst>
          </p:cNvPr>
          <p:cNvSpPr txBox="1"/>
          <p:nvPr/>
        </p:nvSpPr>
        <p:spPr>
          <a:xfrm>
            <a:off x="6179488" y="3241641"/>
            <a:ext cx="6541994" cy="374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Thématiques des questions </a:t>
            </a:r>
            <a:endParaRPr lang="fr-F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22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134454" y="2285527"/>
            <a:ext cx="12011025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err="1">
                <a:latin typeface="Paytone One"/>
                <a:cs typeface="Calibri"/>
              </a:rPr>
              <a:t>Calendrier</a:t>
            </a:r>
            <a:r>
              <a:rPr lang="en-US" sz="2800">
                <a:latin typeface="Paytone One"/>
                <a:cs typeface="Calibri"/>
              </a:rPr>
              <a:t> des </a:t>
            </a:r>
            <a:r>
              <a:rPr lang="en-US" sz="2800" err="1">
                <a:latin typeface="Paytone One"/>
                <a:cs typeface="Calibri"/>
              </a:rPr>
              <a:t>réunions</a:t>
            </a:r>
            <a:r>
              <a:rPr lang="en-US" sz="2800">
                <a:latin typeface="Paytone One"/>
                <a:cs typeface="Calibri"/>
              </a:rPr>
              <a:t> 2022</a:t>
            </a: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r>
              <a:rPr lang="en-US" sz="2800">
                <a:latin typeface="Paytone One"/>
                <a:cs typeface="Calibri"/>
              </a:rPr>
              <a:t>et </a:t>
            </a:r>
            <a:r>
              <a:rPr lang="en-US" sz="2800" err="1">
                <a:latin typeface="Paytone One"/>
                <a:cs typeface="Calibri"/>
              </a:rPr>
              <a:t>modalités</a:t>
            </a:r>
            <a:r>
              <a:rPr lang="en-US" sz="2800">
                <a:latin typeface="Paytone One"/>
                <a:cs typeface="Calibri"/>
              </a:rPr>
              <a:t> pratiques</a:t>
            </a: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C378B-ADF0-4FCA-B172-A671A12D788B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02266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9" name="Image 14">
            <a:extLst>
              <a:ext uri="{FF2B5EF4-FFF2-40B4-BE49-F238E27FC236}">
                <a16:creationId xmlns:a16="http://schemas.microsoft.com/office/drawing/2014/main" id="{4F684F2C-9132-D94C-9877-4828F8A3C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431" y="4793032"/>
            <a:ext cx="719304" cy="719304"/>
          </a:xfrm>
          <a:prstGeom prst="rect">
            <a:avLst/>
          </a:prstGeom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A7DCE9AA-C3A7-3B4E-97C6-85DBD6BD6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3144" y="4793032"/>
            <a:ext cx="719304" cy="719304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D271695-EBE1-6C48-BE16-6E131D0BE920}"/>
              </a:ext>
            </a:extLst>
          </p:cNvPr>
          <p:cNvSpPr txBox="1">
            <a:spLocks/>
          </p:cNvSpPr>
          <p:nvPr/>
        </p:nvSpPr>
        <p:spPr>
          <a:xfrm>
            <a:off x="1399715" y="2529510"/>
            <a:ext cx="7049729" cy="7193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600">
                <a:solidFill>
                  <a:srgbClr val="05DA96"/>
                </a:solidFill>
              </a:rPr>
              <a:t>w w w . b i o d i v e r s i </a:t>
            </a:r>
            <a:r>
              <a:rPr lang="fr-FR" sz="2600" err="1">
                <a:solidFill>
                  <a:srgbClr val="05DA96"/>
                </a:solidFill>
              </a:rPr>
              <a:t>t</a:t>
            </a:r>
            <a:r>
              <a:rPr lang="fr-FR" sz="2600">
                <a:solidFill>
                  <a:srgbClr val="05DA96"/>
                </a:solidFill>
              </a:rPr>
              <a:t> e . b z h</a:t>
            </a:r>
            <a:endParaRPr lang="fr-FR" sz="26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FE249BA-EA06-3D40-BDCD-9946C4796BB1}"/>
              </a:ext>
            </a:extLst>
          </p:cNvPr>
          <p:cNvSpPr txBox="1">
            <a:spLocks/>
          </p:cNvSpPr>
          <p:nvPr/>
        </p:nvSpPr>
        <p:spPr>
          <a:xfrm>
            <a:off x="1399715" y="4323116"/>
            <a:ext cx="5842000" cy="1220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b="1">
                <a:solidFill>
                  <a:srgbClr val="05DA96"/>
                </a:solidFill>
              </a:rPr>
              <a:t>#</a:t>
            </a:r>
            <a:r>
              <a:rPr lang="fr-FR" b="1" err="1">
                <a:solidFill>
                  <a:srgbClr val="05DA96"/>
                </a:solidFill>
              </a:rPr>
              <a:t>biodiversitéBZH</a:t>
            </a:r>
            <a:endParaRPr lang="fr-FR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240EE4C-D0A8-7E44-8CC7-974B1EB34D38}"/>
              </a:ext>
            </a:extLst>
          </p:cNvPr>
          <p:cNvSpPr txBox="1">
            <a:spLocks/>
          </p:cNvSpPr>
          <p:nvPr/>
        </p:nvSpPr>
        <p:spPr>
          <a:xfrm>
            <a:off x="1290177" y="3929637"/>
            <a:ext cx="8632056" cy="863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600" b="1" i="1">
                <a:solidFill>
                  <a:srgbClr val="0025FF"/>
                </a:solidFill>
              </a:rPr>
              <a:t>Envie de suivre notre communauté ? </a:t>
            </a:r>
            <a:endParaRPr lang="fr-FR" sz="36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732F266-3AC4-2B45-8F58-60DBE1678E41}"/>
              </a:ext>
            </a:extLst>
          </p:cNvPr>
          <p:cNvSpPr txBox="1">
            <a:spLocks/>
          </p:cNvSpPr>
          <p:nvPr/>
        </p:nvSpPr>
        <p:spPr>
          <a:xfrm>
            <a:off x="1383894" y="1596722"/>
            <a:ext cx="7490599" cy="1220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b="1">
                <a:solidFill>
                  <a:srgbClr val="05DA96"/>
                </a:solidFill>
              </a:rPr>
              <a:t>Rdv sur « </a:t>
            </a:r>
            <a:r>
              <a:rPr lang="fr-FR" b="1" err="1">
                <a:solidFill>
                  <a:srgbClr val="05DA96"/>
                </a:solidFill>
              </a:rPr>
              <a:t>MaQuestion</a:t>
            </a:r>
            <a:r>
              <a:rPr lang="fr-FR" b="1">
                <a:solidFill>
                  <a:srgbClr val="05DA96"/>
                </a:solidFill>
              </a:rPr>
              <a:t> » </a:t>
            </a:r>
            <a:endParaRPr lang="fr-FR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ACE12BB-C3F9-E04B-8292-4568F41CFEDA}"/>
              </a:ext>
            </a:extLst>
          </p:cNvPr>
          <p:cNvSpPr txBox="1">
            <a:spLocks/>
          </p:cNvSpPr>
          <p:nvPr/>
        </p:nvSpPr>
        <p:spPr>
          <a:xfrm>
            <a:off x="1316762" y="1165025"/>
            <a:ext cx="8661092" cy="8633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600" b="1" i="1">
                <a:solidFill>
                  <a:srgbClr val="0025FF"/>
                </a:solidFill>
              </a:rPr>
              <a:t>Besoin de conseil pour  votre projet ?</a:t>
            </a:r>
            <a:endParaRPr lang="fr-FR" sz="36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055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3B32EF-F78B-7548-879C-3CD2401E397A}"/>
              </a:ext>
            </a:extLst>
          </p:cNvPr>
          <p:cNvSpPr/>
          <p:nvPr/>
        </p:nvSpPr>
        <p:spPr>
          <a:xfrm>
            <a:off x="3512745" y="860079"/>
            <a:ext cx="4734962" cy="6065822"/>
          </a:xfrm>
          <a:prstGeom prst="rect">
            <a:avLst/>
          </a:prstGeom>
          <a:solidFill>
            <a:srgbClr val="002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0AB8DEF7-66E5-A745-86BE-2FF300C0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7" y="-50163"/>
            <a:ext cx="12247955" cy="696199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3430621" y="2504008"/>
            <a:ext cx="5330757" cy="92499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5400" b="1"/>
              <a:t>Annexes</a:t>
            </a: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75123E-D7D4-5741-954C-AFF59A527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427" y="6085295"/>
            <a:ext cx="1961147" cy="49110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FF2771-D6FD-1042-868A-3915D178A5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170084" y="210620"/>
            <a:ext cx="805724" cy="8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9D83342-2B07-5848-A7BB-AD102CED00F6}"/>
              </a:ext>
            </a:extLst>
          </p:cNvPr>
          <p:cNvSpPr txBox="1">
            <a:spLocks/>
          </p:cNvSpPr>
          <p:nvPr/>
        </p:nvSpPr>
        <p:spPr>
          <a:xfrm>
            <a:off x="-881102" y="1439358"/>
            <a:ext cx="12192000" cy="23746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2400">
              <a:solidFill>
                <a:srgbClr val="05DA96"/>
              </a:solidFill>
              <a:latin typeface="Paytone One"/>
            </a:endParaRPr>
          </a:p>
          <a:p>
            <a:r>
              <a:rPr lang="fr-FR" sz="3200">
                <a:solidFill>
                  <a:srgbClr val="0025FF"/>
                </a:solidFill>
                <a:latin typeface="Paytone One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 #biodiversitéBZH </a:t>
            </a:r>
            <a:endParaRPr lang="fr-FR" sz="3200">
              <a:solidFill>
                <a:srgbClr val="0025FF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F8DBF-463B-4159-AFAC-18D9B8A4C1CE}"/>
              </a:ext>
            </a:extLst>
          </p:cNvPr>
          <p:cNvSpPr txBox="1"/>
          <p:nvPr/>
        </p:nvSpPr>
        <p:spPr>
          <a:xfrm>
            <a:off x="1586546" y="2403638"/>
            <a:ext cx="9741566" cy="32719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1.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Localisé en Bretagne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2.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Bénéfique à la biodiversité (espèces et milieux)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3.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Peut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: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.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être dédié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à la biodiversité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.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intégrer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un volet biodiversité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4.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et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porté par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un acteur professionnel : collectivités, associations, entreprises…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0EB58-DF7A-43EB-A2FF-B9293FE8BB1C}"/>
              </a:ext>
            </a:extLst>
          </p:cNvPr>
          <p:cNvSpPr txBox="1"/>
          <p:nvPr/>
        </p:nvSpPr>
        <p:spPr>
          <a:xfrm>
            <a:off x="1628775" y="1752600"/>
            <a:ext cx="88011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ytone One"/>
                <a:cs typeface="Calibri"/>
              </a:rPr>
              <a:t>Rappel de la définition </a:t>
            </a:r>
            <a:r>
              <a:rPr lang="en-US" sz="2400" err="1">
                <a:latin typeface="Paytone One"/>
                <a:cs typeface="Calibri"/>
              </a:rPr>
              <a:t>partagée</a:t>
            </a:r>
            <a:r>
              <a:rPr lang="en-US" sz="2400">
                <a:latin typeface="Paytone One"/>
                <a:cs typeface="Calibri"/>
              </a:rPr>
              <a:t> par l'équipe-projet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77E23-DC6E-45EC-A105-D7CA53935E92}"/>
              </a:ext>
            </a:extLst>
          </p:cNvPr>
          <p:cNvSpPr txBox="1"/>
          <p:nvPr/>
        </p:nvSpPr>
        <p:spPr>
          <a:xfrm>
            <a:off x="1700957" y="66214"/>
            <a:ext cx="90847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>
                <a:solidFill>
                  <a:srgbClr val="05DA96"/>
                </a:solidFill>
                <a:latin typeface="Paytone One"/>
              </a:rPr>
              <a:t>Annexe 1 </a:t>
            </a:r>
            <a:r>
              <a:rPr lang="fr-FR" sz="2400">
                <a:solidFill>
                  <a:srgbClr val="05DA96"/>
                </a:solidFill>
                <a:latin typeface="Montserrat"/>
              </a:rPr>
              <a:t>(extrait Réunion n°3- EP 2021)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25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-1" y="295261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800">
                <a:latin typeface="Paytone One"/>
              </a:rPr>
              <a:t>Equipe-projet Réseau de l’accompagnement n°2</a:t>
            </a:r>
            <a:endParaRPr lang="fr-FR" sz="1800"/>
          </a:p>
          <a:p>
            <a:r>
              <a:rPr lang="fr-FR" sz="1800">
                <a:latin typeface="Paytone One"/>
              </a:rPr>
              <a:t>Réunion 23 février 2022</a:t>
            </a:r>
            <a:endParaRPr lang="fr-FR" sz="12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20B1C8-92E5-EF49-B803-F11628010560}"/>
              </a:ext>
            </a:extLst>
          </p:cNvPr>
          <p:cNvSpPr txBox="1">
            <a:spLocks/>
          </p:cNvSpPr>
          <p:nvPr/>
        </p:nvSpPr>
        <p:spPr>
          <a:xfrm>
            <a:off x="-1" y="1134837"/>
            <a:ext cx="12192000" cy="7246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400"/>
              <a:t>Ordre du jour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5018CD3-7FBE-194C-8F1E-2C8752B6CB7C}"/>
              </a:ext>
            </a:extLst>
          </p:cNvPr>
          <p:cNvSpPr txBox="1">
            <a:spLocks/>
          </p:cNvSpPr>
          <p:nvPr/>
        </p:nvSpPr>
        <p:spPr>
          <a:xfrm>
            <a:off x="2518890" y="2198658"/>
            <a:ext cx="1961147" cy="376516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10h00</a:t>
            </a:r>
            <a:endParaRPr lang="fr-FR" sz="3200"/>
          </a:p>
          <a:p>
            <a:pPr algn="r">
              <a:lnSpc>
                <a:spcPct val="70000"/>
              </a:lnSpc>
            </a:pPr>
            <a:endParaRPr lang="fr-FR" sz="3200"/>
          </a:p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10h10</a:t>
            </a:r>
          </a:p>
          <a:p>
            <a:pPr algn="r">
              <a:lnSpc>
                <a:spcPct val="70000"/>
              </a:lnSpc>
            </a:pPr>
            <a:endParaRPr lang="fr-FR" sz="3200">
              <a:latin typeface="Paytone One"/>
            </a:endParaRPr>
          </a:p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10h20</a:t>
            </a:r>
          </a:p>
          <a:p>
            <a:pPr algn="r">
              <a:lnSpc>
                <a:spcPct val="70000"/>
              </a:lnSpc>
            </a:pPr>
            <a:endParaRPr lang="fr-FR" sz="3200">
              <a:latin typeface="Paytone One"/>
            </a:endParaRPr>
          </a:p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11h20</a:t>
            </a:r>
            <a:endParaRPr lang="fr-FR" sz="3200"/>
          </a:p>
          <a:p>
            <a:pPr algn="r">
              <a:lnSpc>
                <a:spcPct val="70000"/>
              </a:lnSpc>
            </a:pPr>
            <a:endParaRPr lang="fr-FR" sz="3200"/>
          </a:p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15h50</a:t>
            </a:r>
          </a:p>
          <a:p>
            <a:pPr algn="r">
              <a:lnSpc>
                <a:spcPct val="70000"/>
              </a:lnSpc>
            </a:pPr>
            <a:endParaRPr lang="fr-FR" sz="3200">
              <a:latin typeface="Paytone One"/>
            </a:endParaRPr>
          </a:p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12h00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5AD582A-FFCA-B444-845F-E882E99F8E04}"/>
              </a:ext>
            </a:extLst>
          </p:cNvPr>
          <p:cNvCxnSpPr>
            <a:cxnSpLocks/>
          </p:cNvCxnSpPr>
          <p:nvPr/>
        </p:nvCxnSpPr>
        <p:spPr>
          <a:xfrm>
            <a:off x="4524425" y="2253713"/>
            <a:ext cx="0" cy="36521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1D61561-EE54-B04E-803B-EC15BCBCAC5D}"/>
              </a:ext>
            </a:extLst>
          </p:cNvPr>
          <p:cNvSpPr txBox="1"/>
          <p:nvPr/>
        </p:nvSpPr>
        <p:spPr>
          <a:xfrm>
            <a:off x="4762113" y="2214706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Tour de table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364ECE-7F41-4D4D-911C-FA9300D15D97}"/>
              </a:ext>
            </a:extLst>
          </p:cNvPr>
          <p:cNvSpPr txBox="1"/>
          <p:nvPr/>
        </p:nvSpPr>
        <p:spPr>
          <a:xfrm>
            <a:off x="4763225" y="4295336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Proposition de modalités de travail collectif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DDFEC16-D4CA-3341-995B-2152E01A1E29}"/>
              </a:ext>
            </a:extLst>
          </p:cNvPr>
          <p:cNvSpPr txBox="1"/>
          <p:nvPr/>
        </p:nvSpPr>
        <p:spPr>
          <a:xfrm>
            <a:off x="4759796" y="5641760"/>
            <a:ext cx="70759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 pitchFamily="2" charset="77"/>
              </a:rPr>
              <a:t>Fin de réunion </a:t>
            </a:r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FE15315-5A1D-BF4D-9CCC-C39DA7B8BECD}"/>
              </a:ext>
            </a:extLst>
          </p:cNvPr>
          <p:cNvSpPr txBox="1">
            <a:spLocks/>
          </p:cNvSpPr>
          <p:nvPr/>
        </p:nvSpPr>
        <p:spPr>
          <a:xfrm>
            <a:off x="0" y="643049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i="0" kern="1200">
                <a:solidFill>
                  <a:srgbClr val="05DA96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4E8A4-8D85-DC40-86FE-564271EC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02B9AAF-9045-43C5-AEC7-AB4B25075142}"/>
              </a:ext>
            </a:extLst>
          </p:cNvPr>
          <p:cNvSpPr txBox="1"/>
          <p:nvPr/>
        </p:nvSpPr>
        <p:spPr>
          <a:xfrm>
            <a:off x="4762113" y="3577604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Proposition de cadrage du projet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648E9EA-F7D8-43E6-82E1-DB69B2925509}"/>
              </a:ext>
            </a:extLst>
          </p:cNvPr>
          <p:cNvSpPr txBox="1"/>
          <p:nvPr/>
        </p:nvSpPr>
        <p:spPr>
          <a:xfrm>
            <a:off x="4762113" y="2934049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Productions 2021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CE96D11-0986-4053-A681-0245AE75BC3D}"/>
              </a:ext>
            </a:extLst>
          </p:cNvPr>
          <p:cNvSpPr txBox="1"/>
          <p:nvPr/>
        </p:nvSpPr>
        <p:spPr>
          <a:xfrm>
            <a:off x="4789822" y="4947649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Calendrier des réunions 2022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905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C378B-ADF0-4FCA-B172-A671A12D788B}"/>
              </a:ext>
            </a:extLst>
          </p:cNvPr>
          <p:cNvSpPr txBox="1"/>
          <p:nvPr/>
        </p:nvSpPr>
        <p:spPr>
          <a:xfrm>
            <a:off x="1578633" y="286638"/>
            <a:ext cx="90011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fr-FR">
              <a:latin typeface="Paytone One"/>
              <a:cs typeface="Segoe UI"/>
            </a:endParaRPr>
          </a:p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Réunion 5 juillet 2021</a:t>
            </a:r>
            <a:endParaRPr lang="fr-FR">
              <a:solidFill>
                <a:srgbClr val="000000"/>
              </a:solidFill>
              <a:latin typeface="Paytone One"/>
              <a:cs typeface="Segoe UI"/>
            </a:endParaRPr>
          </a:p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Relevé de décisions - EP 2021</a:t>
            </a: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A8C2C9-3F01-43B2-A4E1-94261C033620}"/>
              </a:ext>
            </a:extLst>
          </p:cNvPr>
          <p:cNvSpPr txBox="1"/>
          <p:nvPr/>
        </p:nvSpPr>
        <p:spPr>
          <a:xfrm>
            <a:off x="1113000" y="1772240"/>
            <a:ext cx="5392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4719B3-895C-4233-8014-D75D1A7FEB72}"/>
              </a:ext>
            </a:extLst>
          </p:cNvPr>
          <p:cNvSpPr txBox="1"/>
          <p:nvPr/>
        </p:nvSpPr>
        <p:spPr>
          <a:xfrm>
            <a:off x="1028158" y="1362368"/>
            <a:ext cx="1095394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fontAlgn="ctr">
              <a:buFont typeface="+mj-lt"/>
              <a:buAutoNum type="arabicPeriod"/>
            </a:pPr>
            <a:r>
              <a:rPr lang="fr-FR" sz="1800" b="1" i="0" u="sng">
                <a:effectLst/>
                <a:latin typeface="Montserrat "/>
              </a:rPr>
              <a:t>Ventiler résultats du sondage </a:t>
            </a:r>
            <a:r>
              <a:rPr lang="fr-FR" b="1" u="sng">
                <a:latin typeface="Montserrat "/>
              </a:rPr>
              <a:t>en </a:t>
            </a:r>
            <a:r>
              <a:rPr lang="fr-FR" sz="1800" b="1" i="0" u="sng">
                <a:effectLst/>
                <a:latin typeface="Montserrat "/>
              </a:rPr>
              <a:t>identifiant le réseau primaire et le réseau secondaire</a:t>
            </a:r>
          </a:p>
          <a:p>
            <a:pPr algn="l" fontAlgn="ctr"/>
            <a:endParaRPr lang="fr-FR" sz="1800" b="1" i="0" u="sng">
              <a:effectLst/>
              <a:latin typeface="Montserrat "/>
            </a:endParaRPr>
          </a:p>
          <a:p>
            <a:pPr algn="l" fontAlgn="ctr"/>
            <a:r>
              <a:rPr lang="fr-FR" sz="1800" b="0" i="0">
                <a:solidFill>
                  <a:srgbClr val="0025FF"/>
                </a:solidFill>
                <a:effectLst/>
                <a:latin typeface="Montserrat "/>
              </a:rPr>
              <a:t>. Réseau primaire : acteurs aidant à la reformulation du besoin, disposant d’une analyse globale et capables de l’articuler avec les politiques publiques</a:t>
            </a:r>
            <a:endParaRPr lang="fr-FR" sz="1200" b="0" i="0">
              <a:solidFill>
                <a:srgbClr val="0025FF"/>
              </a:solidFill>
              <a:effectLst/>
              <a:latin typeface="Montserrat "/>
            </a:endParaRPr>
          </a:p>
          <a:p>
            <a:pPr algn="l"/>
            <a:r>
              <a:rPr lang="fr-FR" sz="1800" b="0" i="0">
                <a:effectLst/>
                <a:latin typeface="Montserrat "/>
              </a:rPr>
              <a:t>. Check </a:t>
            </a:r>
            <a:r>
              <a:rPr lang="fr-FR" sz="1800" b="0" i="0" err="1">
                <a:effectLst/>
                <a:latin typeface="Montserrat "/>
              </a:rPr>
              <a:t>list</a:t>
            </a:r>
            <a:r>
              <a:rPr lang="fr-FR" sz="1800" b="0" i="0">
                <a:effectLst/>
                <a:latin typeface="Montserrat "/>
              </a:rPr>
              <a:t> de critères à identifier(qui s'ajoutent aux critères d'entrée « Projet #biodiversitéBZH »  listés </a:t>
            </a:r>
            <a:r>
              <a:rPr lang="fr-FR" sz="1800" b="0" i="0">
                <a:solidFill>
                  <a:srgbClr val="05DA96"/>
                </a:solidFill>
                <a:effectLst/>
                <a:latin typeface="Montserrat 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r>
              <a:rPr lang="fr-FR" sz="1800" b="0" i="0">
                <a:effectLst/>
                <a:latin typeface="Montserrat "/>
              </a:rPr>
              <a:t>) </a:t>
            </a:r>
            <a:r>
              <a:rPr lang="fr-FR" sz="1800" b="0" i="0">
                <a:solidFill>
                  <a:srgbClr val="05DA96"/>
                </a:solidFill>
                <a:effectLst/>
                <a:latin typeface="Montserrat "/>
              </a:rPr>
              <a:t>ingénierie interne mobilisable du porteur de projet ?</a:t>
            </a:r>
          </a:p>
          <a:p>
            <a:pPr algn="l"/>
            <a:r>
              <a:rPr lang="fr-FR" sz="1800" b="0" i="0">
                <a:solidFill>
                  <a:srgbClr val="0025FF"/>
                </a:solidFill>
                <a:effectLst/>
                <a:latin typeface="Montserrat "/>
              </a:rPr>
              <a:t>. </a:t>
            </a:r>
            <a:r>
              <a:rPr lang="fr-FR" sz="1800" i="0">
                <a:solidFill>
                  <a:srgbClr val="0025FF"/>
                </a:solidFill>
                <a:effectLst/>
                <a:latin typeface="Montserrat "/>
              </a:rPr>
              <a:t>Réseau secondaire : acteurs intervenant sur un domaine d’expertise précis</a:t>
            </a:r>
          </a:p>
          <a:p>
            <a:pPr algn="l"/>
            <a:endParaRPr lang="fr-FR" sz="1200" b="0" i="0">
              <a:effectLst/>
              <a:latin typeface="Montserrat "/>
            </a:endParaRPr>
          </a:p>
          <a:p>
            <a:pPr algn="l" fontAlgn="ctr">
              <a:buFont typeface="+mj-lt"/>
              <a:buAutoNum type="arabicPeriod" startAt="2"/>
            </a:pPr>
            <a:r>
              <a:rPr lang="fr-FR" sz="1800" b="1" i="0" u="sng">
                <a:effectLst/>
                <a:latin typeface="Montserrat "/>
              </a:rPr>
              <a:t>Interconnaissance pour affiner les thématiques prioritaires d’intervention de chacun</a:t>
            </a:r>
            <a:endParaRPr lang="fr-FR" sz="1800" b="0" i="0">
              <a:effectLst/>
              <a:latin typeface="Montserrat "/>
            </a:endParaRPr>
          </a:p>
          <a:p>
            <a:pPr algn="l"/>
            <a:r>
              <a:rPr lang="fr-FR" sz="1800" b="0" i="0">
                <a:effectLst/>
                <a:latin typeface="Montserrat "/>
              </a:rPr>
              <a:t>. </a:t>
            </a:r>
            <a:r>
              <a:rPr lang="fr-FR" sz="1800" b="1" i="1">
                <a:effectLst/>
                <a:latin typeface="Montserrat "/>
              </a:rPr>
              <a:t>Première phase</a:t>
            </a:r>
            <a:r>
              <a:rPr lang="fr-FR" sz="1800" b="0" i="0">
                <a:effectLst/>
                <a:latin typeface="Montserrat "/>
              </a:rPr>
              <a:t> (semaine du 12 juillet) : diffusion de l'ensemble des éléments collectés [tableau Excel complet] à tous les participants, avec invitation à contacter l’ABB</a:t>
            </a:r>
          </a:p>
          <a:p>
            <a:pPr algn="l"/>
            <a:r>
              <a:rPr lang="fr-FR" sz="1800" b="0" i="0">
                <a:effectLst/>
                <a:latin typeface="Montserrat "/>
              </a:rPr>
              <a:t>. </a:t>
            </a:r>
            <a:r>
              <a:rPr lang="fr-FR" sz="1800" b="1" i="1">
                <a:effectLst/>
                <a:latin typeface="Montserrat "/>
              </a:rPr>
              <a:t>Autres phases</a:t>
            </a:r>
            <a:r>
              <a:rPr lang="fr-FR" sz="1800" b="0" i="0">
                <a:effectLst/>
                <a:latin typeface="Montserrat "/>
              </a:rPr>
              <a:t> : rencontres lors d'événements ABB (Ateliers, journée du 18 novembre, Forum des gestionnaires, etc.) </a:t>
            </a:r>
            <a:endParaRPr lang="fr-FR" sz="1200" b="0" i="0">
              <a:effectLst/>
              <a:latin typeface="Montserrat "/>
            </a:endParaRPr>
          </a:p>
          <a:p>
            <a:pPr algn="l"/>
            <a:r>
              <a:rPr lang="fr-FR" sz="1800" b="1" i="0">
                <a:effectLst/>
                <a:latin typeface="Montserrat "/>
              </a:rPr>
              <a:t>3. </a:t>
            </a:r>
            <a:r>
              <a:rPr lang="fr-FR" sz="1800" b="1" i="0" u="sng">
                <a:effectLst/>
                <a:latin typeface="Montserrat "/>
              </a:rPr>
              <a:t>Préqualification par les porteurs de projets</a:t>
            </a:r>
            <a:endParaRPr lang="fr-FR" sz="1200" b="0" i="0">
              <a:effectLst/>
              <a:latin typeface="Montserrat "/>
            </a:endParaRPr>
          </a:p>
          <a:p>
            <a:pPr algn="l"/>
            <a:r>
              <a:rPr lang="fr-FR" sz="1800" b="0" i="0">
                <a:effectLst/>
                <a:latin typeface="Montserrat "/>
              </a:rPr>
              <a:t>. Permettre l'ajout de pièces techniques</a:t>
            </a:r>
            <a:endParaRPr lang="fr-FR" sz="1200" b="0" i="0">
              <a:effectLst/>
              <a:latin typeface="Montserrat "/>
            </a:endParaRPr>
          </a:p>
          <a:p>
            <a:pPr algn="l"/>
            <a:r>
              <a:rPr lang="fr-FR" sz="1800" b="0" i="0">
                <a:effectLst/>
                <a:latin typeface="Montserrat "/>
              </a:rPr>
              <a:t>. Ajouter une question sur l'ambition du projet (souhait de simplement respecter la règlementation ou volonté d'aller plus loin ?)</a:t>
            </a:r>
            <a:endParaRPr lang="fr-FR" sz="1200" b="0" i="0">
              <a:effectLst/>
              <a:latin typeface="Montserrat "/>
            </a:endParaRPr>
          </a:p>
          <a:p>
            <a:pPr algn="l" fontAlgn="ctr">
              <a:buFont typeface="+mj-lt"/>
              <a:buAutoNum type="arabicPeriod" startAt="4"/>
            </a:pPr>
            <a:r>
              <a:rPr lang="fr-FR" sz="1800" b="1" i="0" u="sng">
                <a:effectLst/>
                <a:latin typeface="Montserrat "/>
              </a:rPr>
              <a:t>Type d'acteurs accompagnés</a:t>
            </a:r>
            <a:endParaRPr lang="fr-FR" sz="1800" b="0" i="0">
              <a:effectLst/>
              <a:latin typeface="Montserrat "/>
            </a:endParaRPr>
          </a:p>
          <a:p>
            <a:pPr algn="l"/>
            <a:r>
              <a:rPr lang="fr-FR" sz="1800" b="0" i="0">
                <a:effectLst/>
                <a:latin typeface="Montserrat "/>
              </a:rPr>
              <a:t>. Acteurs implantés en Bretagne seulement (dans un premier temps)</a:t>
            </a:r>
            <a:endParaRPr lang="fr-FR" sz="1200" b="0" i="0">
              <a:effectLst/>
              <a:latin typeface="Montserrat 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34DD550-E7E5-48E6-A17D-12F2815E240C}"/>
              </a:ext>
            </a:extLst>
          </p:cNvPr>
          <p:cNvSpPr txBox="1">
            <a:spLocks/>
          </p:cNvSpPr>
          <p:nvPr/>
        </p:nvSpPr>
        <p:spPr>
          <a:xfrm>
            <a:off x="1113000" y="295568"/>
            <a:ext cx="7446124" cy="64633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fr-FR" sz="3600">
              <a:solidFill>
                <a:srgbClr val="05DA96"/>
              </a:solidFill>
              <a:latin typeface="Montserrat" pitchFamily="2" charset="77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69569B7-9DDA-4551-B9D6-69A72E160261}"/>
              </a:ext>
            </a:extLst>
          </p:cNvPr>
          <p:cNvSpPr txBox="1">
            <a:spLocks/>
          </p:cNvSpPr>
          <p:nvPr/>
        </p:nvSpPr>
        <p:spPr>
          <a:xfrm>
            <a:off x="1717886" y="48603"/>
            <a:ext cx="7446124" cy="646331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  <a:latin typeface="Paytone On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Annexe 2</a:t>
            </a:r>
            <a:endParaRPr lang="fr-FR" sz="3600">
              <a:solidFill>
                <a:srgbClr val="05DA9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0400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9D83342-2B07-5848-A7BB-AD102CED00F6}"/>
              </a:ext>
            </a:extLst>
          </p:cNvPr>
          <p:cNvSpPr txBox="1">
            <a:spLocks/>
          </p:cNvSpPr>
          <p:nvPr/>
        </p:nvSpPr>
        <p:spPr>
          <a:xfrm>
            <a:off x="1539058" y="313151"/>
            <a:ext cx="10317662" cy="588415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3200">
                <a:solidFill>
                  <a:srgbClr val="05DA96"/>
                </a:solidFill>
                <a:latin typeface="Paytone One"/>
              </a:rPr>
              <a:t> </a:t>
            </a:r>
            <a:endParaRPr lang="fr-FR" sz="2000">
              <a:solidFill>
                <a:srgbClr val="05DA96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F8DBF-463B-4159-AFAC-18D9B8A4C1CE}"/>
              </a:ext>
            </a:extLst>
          </p:cNvPr>
          <p:cNvSpPr txBox="1"/>
          <p:nvPr/>
        </p:nvSpPr>
        <p:spPr>
          <a:xfrm>
            <a:off x="953862" y="2367450"/>
            <a:ext cx="11015987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>
                <a:solidFill>
                  <a:srgbClr val="0025FF"/>
                </a:solidFill>
                <a:latin typeface="Montserrat" panose="00000500000000000000" pitchFamily="2" charset="0"/>
                <a:cs typeface="Calibri"/>
              </a:rPr>
              <a:t>Bretagne Vivante </a:t>
            </a:r>
            <a:r>
              <a:rPr lang="fr-FR" sz="1600">
                <a:latin typeface="Montserrat" panose="00000500000000000000" pitchFamily="2" charset="0"/>
                <a:cs typeface="Calibri"/>
              </a:rPr>
              <a:t>: nécessité de faire prendre conscience des enjeux et objectifs du projet à définir en amont (maturité et capacité à porter des projets)</a:t>
            </a:r>
          </a:p>
          <a:p>
            <a:r>
              <a:rPr lang="fr-FR" sz="1600">
                <a:solidFill>
                  <a:srgbClr val="0025FF"/>
                </a:solidFill>
                <a:latin typeface="Montserrat" panose="00000500000000000000" pitchFamily="2" charset="0"/>
                <a:cs typeface="Calibri"/>
              </a:rPr>
              <a:t>CBNB</a:t>
            </a:r>
            <a:r>
              <a:rPr lang="fr-FR" sz="1600">
                <a:latin typeface="Montserrat" panose="00000500000000000000" pitchFamily="2" charset="0"/>
                <a:cs typeface="Calibri"/>
              </a:rPr>
              <a:t> : rôle du généraliste: </a:t>
            </a:r>
            <a:r>
              <a:rPr lang="fr-FR" sz="1600" b="0" i="0">
                <a:effectLst/>
                <a:latin typeface="Montserrat" panose="00000500000000000000" pitchFamily="2" charset="0"/>
              </a:rPr>
              <a:t>aider le porteur à préciser son projet, apporter des compléments sur les outils / moyens / ressources à sa disposition</a:t>
            </a:r>
          </a:p>
          <a:p>
            <a:r>
              <a:rPr lang="fr-FR" sz="1600">
                <a:solidFill>
                  <a:srgbClr val="0025FF"/>
                </a:solidFill>
                <a:latin typeface="Montserrat" panose="00000500000000000000" pitchFamily="2" charset="0"/>
                <a:cs typeface="Calibri"/>
              </a:rPr>
              <a:t>CD 35 </a:t>
            </a:r>
            <a:r>
              <a:rPr lang="fr-FR" sz="1600">
                <a:latin typeface="Montserrat" panose="00000500000000000000" pitchFamily="2" charset="0"/>
                <a:cs typeface="Calibri"/>
              </a:rPr>
              <a:t>: le généraliste doit être en capacité de valoriser des </a:t>
            </a:r>
            <a:r>
              <a:rPr lang="fr-FR" sz="1600" err="1">
                <a:latin typeface="Montserrat" panose="00000500000000000000" pitchFamily="2" charset="0"/>
                <a:cs typeface="Calibri"/>
              </a:rPr>
              <a:t>retex</a:t>
            </a:r>
            <a:r>
              <a:rPr lang="fr-FR" sz="1600">
                <a:latin typeface="Montserrat" panose="00000500000000000000" pitchFamily="2" charset="0"/>
                <a:cs typeface="Calibri"/>
              </a:rPr>
              <a:t> pour accompagner le porteur de projet</a:t>
            </a:r>
          </a:p>
          <a:p>
            <a:r>
              <a:rPr lang="fr-FR" sz="1600">
                <a:solidFill>
                  <a:srgbClr val="0025FF"/>
                </a:solidFill>
                <a:latin typeface="Montserrat" panose="00000500000000000000" pitchFamily="2" charset="0"/>
                <a:cs typeface="Calibri"/>
              </a:rPr>
              <a:t>Région </a:t>
            </a:r>
            <a:r>
              <a:rPr lang="fr-FR" sz="1600">
                <a:latin typeface="Montserrat" panose="00000500000000000000" pitchFamily="2" charset="0"/>
                <a:cs typeface="Calibri"/>
              </a:rPr>
              <a:t>: réunion « catalyseur » pour être sûrs que le projet parte sur de bonne base. </a:t>
            </a:r>
          </a:p>
          <a:p>
            <a:endParaRPr lang="fr-FR">
              <a:latin typeface="Montserrat" panose="00000500000000000000" pitchFamily="2" charset="0"/>
              <a:cs typeface="Calibri"/>
            </a:endParaRPr>
          </a:p>
          <a:p>
            <a:r>
              <a:rPr lang="fr-FR" b="1">
                <a:latin typeface="Montserrat" panose="00000500000000000000" pitchFamily="2" charset="0"/>
                <a:cs typeface="Calibri"/>
              </a:rPr>
              <a:t>Sur l’activation de la chaîne de l’accompagnement :</a:t>
            </a:r>
          </a:p>
          <a:p>
            <a:endParaRPr lang="fr-FR" sz="1600" b="1">
              <a:latin typeface="Montserrat" panose="00000500000000000000" pitchFamily="2" charset="0"/>
              <a:cs typeface="Calibri"/>
            </a:endParaRPr>
          </a:p>
          <a:p>
            <a:r>
              <a:rPr lang="fr-FR" sz="1600">
                <a:solidFill>
                  <a:srgbClr val="0025FF"/>
                </a:solidFill>
                <a:latin typeface="Montserrat" panose="00000500000000000000" pitchFamily="2" charset="0"/>
                <a:cs typeface="Calibri"/>
              </a:rPr>
              <a:t>CD 29 </a:t>
            </a:r>
            <a:r>
              <a:rPr lang="fr-FR" sz="1600">
                <a:latin typeface="Montserrat" panose="00000500000000000000" pitchFamily="2" charset="0"/>
                <a:cs typeface="Calibri"/>
              </a:rPr>
              <a:t>: un généraliste peut aussi être amené à suivre le projet sur toute sa durée</a:t>
            </a:r>
          </a:p>
          <a:p>
            <a:r>
              <a:rPr lang="fr-FR" sz="1600">
                <a:solidFill>
                  <a:srgbClr val="0025FF"/>
                </a:solidFill>
                <a:latin typeface="Montserrat" panose="00000500000000000000" pitchFamily="2" charset="0"/>
                <a:cs typeface="Calibri"/>
              </a:rPr>
              <a:t>Région </a:t>
            </a:r>
            <a:r>
              <a:rPr lang="fr-FR" sz="1600">
                <a:latin typeface="Montserrat" panose="00000500000000000000" pitchFamily="2" charset="0"/>
                <a:cs typeface="Calibri"/>
              </a:rPr>
              <a:t>: i</a:t>
            </a:r>
            <a:r>
              <a:rPr lang="fr-FR" sz="1600">
                <a:latin typeface="Montserrat" panose="00000500000000000000" pitchFamily="2" charset="0"/>
              </a:rPr>
              <a:t>l faut disposer d’un annuaire/guide/logigramme -&gt; pour savoir vers qui orienter</a:t>
            </a:r>
          </a:p>
          <a:p>
            <a:endParaRPr lang="fr-FR" sz="1600" b="1">
              <a:latin typeface="Montserrat" panose="00000500000000000000" pitchFamily="2" charset="0"/>
              <a:cs typeface="Calibri"/>
            </a:endParaRPr>
          </a:p>
          <a:p>
            <a:endParaRPr lang="fr-FR" sz="1600" b="1">
              <a:latin typeface="Montserrat" panose="00000500000000000000" pitchFamily="2" charset="0"/>
              <a:cs typeface="Calibri"/>
            </a:endParaRPr>
          </a:p>
          <a:p>
            <a:endParaRPr lang="fr-FR" sz="1600"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B2B34F-5337-5A4B-8A91-549FBCD1D405}"/>
              </a:ext>
            </a:extLst>
          </p:cNvPr>
          <p:cNvSpPr txBox="1">
            <a:spLocks/>
          </p:cNvSpPr>
          <p:nvPr/>
        </p:nvSpPr>
        <p:spPr>
          <a:xfrm>
            <a:off x="1357387" y="847731"/>
            <a:ext cx="8832818" cy="145885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endParaRPr lang="fr-FR" sz="2400" b="1">
              <a:solidFill>
                <a:schemeClr val="tx1"/>
              </a:solidFill>
              <a:latin typeface="Paytone One"/>
            </a:endParaRPr>
          </a:p>
          <a:p>
            <a:pPr algn="l"/>
            <a:endParaRPr lang="fr-FR" sz="2400" b="1">
              <a:solidFill>
                <a:schemeClr val="tx1"/>
              </a:solidFill>
              <a:latin typeface="Paytone One"/>
            </a:endParaRPr>
          </a:p>
          <a:p>
            <a:pPr algn="l"/>
            <a:endParaRPr lang="fr-FR" sz="2400" b="1">
              <a:solidFill>
                <a:schemeClr val="tx1"/>
              </a:solidFill>
              <a:latin typeface="Paytone One"/>
            </a:endParaRPr>
          </a:p>
          <a:p>
            <a:pPr algn="l"/>
            <a:endParaRPr lang="fr-FR" sz="2400" b="1">
              <a:solidFill>
                <a:schemeClr val="tx1"/>
              </a:solidFill>
              <a:latin typeface="Paytone One"/>
            </a:endParaRPr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0857307D-E23A-7045-915A-FD6D68208E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C3737D8-888E-404D-9F3C-2FE71BE869E8}"/>
              </a:ext>
            </a:extLst>
          </p:cNvPr>
          <p:cNvSpPr txBox="1">
            <a:spLocks/>
          </p:cNvSpPr>
          <p:nvPr/>
        </p:nvSpPr>
        <p:spPr>
          <a:xfrm>
            <a:off x="953862" y="983492"/>
            <a:ext cx="10150994" cy="1383958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endParaRPr lang="fr-FR" sz="1800" b="1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l"/>
            <a:r>
              <a:rPr lang="fr-FR" sz="1800" b="1">
                <a:solidFill>
                  <a:schemeClr val="tx1"/>
                </a:solidFill>
                <a:latin typeface="Montserrat" panose="00000500000000000000" pitchFamily="2" charset="0"/>
              </a:rPr>
              <a:t>Sur les premières actions à engager par le généraliste : </a:t>
            </a:r>
          </a:p>
          <a:p>
            <a:pPr algn="l"/>
            <a:endParaRPr lang="fr-FR" sz="2400" b="1" i="1">
              <a:solidFill>
                <a:schemeClr val="tx1"/>
              </a:solidFill>
              <a:latin typeface="Paytone One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A4DC22-D1A1-41E5-8649-E7EA5019B696}"/>
              </a:ext>
            </a:extLst>
          </p:cNvPr>
          <p:cNvSpPr txBox="1"/>
          <p:nvPr/>
        </p:nvSpPr>
        <p:spPr>
          <a:xfrm>
            <a:off x="3046790" y="145693"/>
            <a:ext cx="642879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>
                <a:latin typeface="Paytone One"/>
                <a:cs typeface="Segoe UI"/>
              </a:rPr>
              <a:t>​</a:t>
            </a:r>
          </a:p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Réunion 15 septembre 2021</a:t>
            </a:r>
            <a:endParaRPr lang="fr-FR">
              <a:solidFill>
                <a:srgbClr val="000000"/>
              </a:solidFill>
              <a:latin typeface="Paytone One"/>
              <a:cs typeface="Segoe UI"/>
            </a:endParaRPr>
          </a:p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Les éléments de discussion – EP 2021 </a:t>
            </a: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86F734-B938-4DB6-9913-4FF97A576117}"/>
              </a:ext>
            </a:extLst>
          </p:cNvPr>
          <p:cNvSpPr txBox="1"/>
          <p:nvPr/>
        </p:nvSpPr>
        <p:spPr>
          <a:xfrm>
            <a:off x="1666424" y="58567"/>
            <a:ext cx="642620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3600" b="1">
                <a:solidFill>
                  <a:srgbClr val="05DA96"/>
                </a:solidFill>
                <a:latin typeface="Paytone One"/>
              </a:rPr>
              <a:t>Annexe 3 </a:t>
            </a:r>
            <a:endParaRPr lang="fr-FR" sz="3600">
              <a:latin typeface="Paytone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5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293615" y="2977149"/>
            <a:ext cx="12011025" cy="264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Paytone One"/>
                <a:cs typeface="Calibri"/>
              </a:rPr>
              <a:t>Tour de table  </a:t>
            </a:r>
          </a:p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C378B-ADF0-4FCA-B172-A671A12D788B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50160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1043008" y="1528100"/>
            <a:ext cx="9695878" cy="68326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>
                <a:latin typeface="Montserrat"/>
                <a:cs typeface="Calibri"/>
              </a:rPr>
              <a:t>Conseil </a:t>
            </a:r>
            <a:r>
              <a:rPr lang="en-US" err="1">
                <a:latin typeface="Montserrat"/>
                <a:cs typeface="Calibri"/>
              </a:rPr>
              <a:t>d'Architecture</a:t>
            </a:r>
            <a:r>
              <a:rPr lang="en-US">
                <a:latin typeface="Montserrat"/>
                <a:cs typeface="Calibri"/>
              </a:rPr>
              <a:t> </a:t>
            </a:r>
            <a:r>
              <a:rPr lang="en-US" err="1">
                <a:latin typeface="Montserrat"/>
                <a:cs typeface="Calibri"/>
              </a:rPr>
              <a:t>d'Urbanisme</a:t>
            </a:r>
            <a:r>
              <a:rPr lang="en-US">
                <a:latin typeface="Montserrat"/>
                <a:cs typeface="Calibri"/>
              </a:rPr>
              <a:t> et de </a:t>
            </a:r>
            <a:r>
              <a:rPr lang="en-US" err="1">
                <a:latin typeface="Montserrat"/>
                <a:cs typeface="Calibri"/>
              </a:rPr>
              <a:t>l'Environnement</a:t>
            </a:r>
            <a:r>
              <a:rPr lang="en-US">
                <a:latin typeface="Montserrat"/>
                <a:cs typeface="Calibri"/>
              </a:rPr>
              <a:t> 22</a:t>
            </a:r>
            <a:endParaRPr lang="en-US"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>
                <a:latin typeface="Montserrat"/>
                <a:cs typeface="Calibri"/>
              </a:rPr>
              <a:t>Conseil </a:t>
            </a:r>
            <a:r>
              <a:rPr lang="en-US" err="1">
                <a:latin typeface="Montserrat"/>
                <a:cs typeface="Calibri"/>
              </a:rPr>
              <a:t>Départemental</a:t>
            </a:r>
            <a:r>
              <a:rPr lang="en-US">
                <a:latin typeface="Montserrat"/>
                <a:cs typeface="Calibri"/>
              </a:rPr>
              <a:t> 29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>
                <a:latin typeface="Montserrat "/>
                <a:cs typeface="Calibri"/>
              </a:rPr>
              <a:t>Conservatoire </a:t>
            </a:r>
            <a:r>
              <a:rPr lang="en-US" err="1">
                <a:latin typeface="Montserrat "/>
                <a:cs typeface="Calibri"/>
              </a:rPr>
              <a:t>Botanique</a:t>
            </a:r>
            <a:r>
              <a:rPr lang="en-US">
                <a:latin typeface="Montserrat "/>
                <a:cs typeface="Calibri"/>
              </a:rPr>
              <a:t> National de Brest</a:t>
            </a:r>
            <a:endParaRPr lang="en-US"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err="1">
                <a:latin typeface="Montserrat"/>
                <a:cs typeface="Calibri"/>
              </a:rPr>
              <a:t>Dervenn</a:t>
            </a:r>
            <a:endParaRPr lang="en-US">
              <a:latin typeface="Montserrat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>
                <a:latin typeface="Montserrat "/>
                <a:cs typeface="Calibri"/>
              </a:rPr>
              <a:t>Direction </a:t>
            </a:r>
            <a:r>
              <a:rPr lang="en-US" err="1">
                <a:latin typeface="Montserrat "/>
                <a:cs typeface="Calibri"/>
              </a:rPr>
              <a:t>Départementale</a:t>
            </a:r>
            <a:r>
              <a:rPr lang="en-US">
                <a:latin typeface="Montserrat "/>
                <a:cs typeface="Calibri"/>
              </a:rPr>
              <a:t> des </a:t>
            </a:r>
            <a:r>
              <a:rPr lang="en-US" err="1">
                <a:latin typeface="Montserrat "/>
                <a:cs typeface="Calibri"/>
              </a:rPr>
              <a:t>Territoires</a:t>
            </a:r>
            <a:r>
              <a:rPr lang="en-US">
                <a:latin typeface="Montserrat "/>
                <a:cs typeface="Calibri"/>
              </a:rPr>
              <a:t> et de la Mer 35</a:t>
            </a:r>
            <a:endParaRPr lang="en-US">
              <a:latin typeface="Montserrat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>
                <a:latin typeface="Montserrat "/>
                <a:cs typeface="Calibri"/>
              </a:rPr>
              <a:t>Parc Naturel </a:t>
            </a:r>
            <a:r>
              <a:rPr lang="en-US" err="1">
                <a:latin typeface="Montserrat "/>
                <a:cs typeface="Calibri"/>
              </a:rPr>
              <a:t>Régional</a:t>
            </a:r>
            <a:r>
              <a:rPr lang="en-US">
                <a:latin typeface="Montserrat "/>
                <a:cs typeface="Calibri"/>
              </a:rPr>
              <a:t> </a:t>
            </a:r>
            <a:r>
              <a:rPr lang="en-US" err="1">
                <a:latin typeface="Montserrat "/>
                <a:cs typeface="Calibri"/>
              </a:rPr>
              <a:t>d'Armorique</a:t>
            </a:r>
            <a:endParaRPr lang="en-US">
              <a:latin typeface="Montserrat 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err="1">
                <a:latin typeface="Montserrat "/>
                <a:cs typeface="Calibri"/>
              </a:rPr>
              <a:t>Région</a:t>
            </a:r>
            <a:r>
              <a:rPr lang="en-US">
                <a:latin typeface="Montserrat "/>
                <a:cs typeface="Calibri"/>
              </a:rPr>
              <a:t> Bretagne </a:t>
            </a:r>
            <a:endParaRPr lang="en-US" sz="2800">
              <a:latin typeface="Montserrat 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err="1">
                <a:latin typeface="Montserrat "/>
                <a:cs typeface="Calibri"/>
              </a:rPr>
              <a:t>Agence</a:t>
            </a:r>
            <a:r>
              <a:rPr lang="en-US">
                <a:latin typeface="Montserrat "/>
                <a:cs typeface="Calibri"/>
              </a:rPr>
              <a:t> </a:t>
            </a:r>
            <a:r>
              <a:rPr lang="en-US" err="1">
                <a:latin typeface="Montserrat "/>
                <a:cs typeface="Calibri"/>
              </a:rPr>
              <a:t>Bretonne</a:t>
            </a:r>
            <a:r>
              <a:rPr lang="en-US">
                <a:latin typeface="Montserrat "/>
                <a:cs typeface="Calibri"/>
              </a:rPr>
              <a:t> de la </a:t>
            </a:r>
            <a:r>
              <a:rPr lang="en-US" err="1">
                <a:latin typeface="Montserrat "/>
                <a:cs typeface="Calibri"/>
              </a:rPr>
              <a:t>Biodiversité</a:t>
            </a:r>
            <a:endParaRPr lang="en-US">
              <a:latin typeface="Montserrat "/>
              <a:cs typeface="Calibri"/>
            </a:endParaRPr>
          </a:p>
          <a:p>
            <a:pPr>
              <a:lnSpc>
                <a:spcPct val="2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C378B-ADF0-4FCA-B172-A671A12D788B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67892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201336" y="2964566"/>
            <a:ext cx="1201102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Paytone One"/>
                <a:cs typeface="Calibri"/>
              </a:rPr>
              <a:t>Les productions 2021 </a:t>
            </a:r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solidFill>
                <a:srgbClr val="000000"/>
              </a:solidFill>
              <a:latin typeface="Montserrat 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C378B-ADF0-4FCA-B172-A671A12D788B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 ​n°2</a:t>
            </a:r>
          </a:p>
        </p:txBody>
      </p:sp>
    </p:spTree>
    <p:extLst>
      <p:ext uri="{BB962C8B-B14F-4D97-AF65-F5344CB8AC3E}">
        <p14:creationId xmlns:p14="http://schemas.microsoft.com/office/powerpoint/2010/main" val="317168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333231"/>
            <a:ext cx="1779644" cy="44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FBC6D-8708-574A-8F60-E0E12580D4A0}"/>
              </a:ext>
            </a:extLst>
          </p:cNvPr>
          <p:cNvSpPr/>
          <p:nvPr/>
        </p:nvSpPr>
        <p:spPr>
          <a:xfrm rot="20392126">
            <a:off x="6577215" y="1026132"/>
            <a:ext cx="3002745" cy="369332"/>
          </a:xfrm>
          <a:prstGeom prst="rect">
            <a:avLst/>
          </a:prstGeom>
          <a:solidFill>
            <a:srgbClr val="0025FF"/>
          </a:solidFill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ontserrat" pitchFamily="2" charset="77"/>
              </a:rPr>
              <a:t>rappel réalisations 2021</a:t>
            </a: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8876C248-8A66-9141-9126-4BD655C9E1DF}"/>
              </a:ext>
            </a:extLst>
          </p:cNvPr>
          <p:cNvSpPr txBox="1"/>
          <p:nvPr/>
        </p:nvSpPr>
        <p:spPr>
          <a:xfrm>
            <a:off x="1717596" y="1963720"/>
            <a:ext cx="93774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b="1" i="0">
              <a:solidFill>
                <a:srgbClr val="0025FF"/>
              </a:solidFill>
              <a:effectLst/>
              <a:latin typeface="Montserrat" panose="00000500000000000000" pitchFamily="2" charset="0"/>
            </a:endParaRPr>
          </a:p>
          <a:p>
            <a:r>
              <a:rPr lang="fr-FR" b="1" i="0">
                <a:effectLst/>
                <a:latin typeface="Montserrat" panose="00000500000000000000" pitchFamily="2" charset="0"/>
              </a:rPr>
              <a:t>Equipe-projet « Réseau de l’accompagnement n°1 »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 b="1">
                <a:latin typeface="Montserrat" panose="00000500000000000000" pitchFamily="2" charset="0"/>
              </a:rPr>
              <a:t>Mission</a:t>
            </a:r>
            <a:r>
              <a:rPr lang="fr-FR">
                <a:latin typeface="Montserrat" panose="00000500000000000000" pitchFamily="2" charset="0"/>
              </a:rPr>
              <a:t> : d</a:t>
            </a:r>
            <a:r>
              <a:rPr lang="fr-FR" sz="1800" b="0" i="0">
                <a:effectLst/>
                <a:latin typeface="Montserrat" panose="00000500000000000000" pitchFamily="2" charset="0"/>
              </a:rPr>
              <a:t>ébut de recensement des </a:t>
            </a:r>
            <a:r>
              <a:rPr lang="fr-FR" sz="1800" b="0" i="0" u="sng">
                <a:effectLst/>
                <a:latin typeface="Montserrat" panose="00000500000000000000" pitchFamily="2" charset="0"/>
              </a:rPr>
              <a:t>acteurs de l'accompagnement</a:t>
            </a:r>
            <a:r>
              <a:rPr lang="fr-FR" sz="1800" b="0" i="0">
                <a:effectLst/>
                <a:latin typeface="Montserrat" panose="00000500000000000000" pitchFamily="2" charset="0"/>
              </a:rPr>
              <a:t> + mise en relation avec les </a:t>
            </a:r>
            <a:r>
              <a:rPr lang="fr-FR" sz="1800" b="0" i="0" u="sng">
                <a:effectLst/>
                <a:latin typeface="Montserrat" panose="00000500000000000000" pitchFamily="2" charset="0"/>
              </a:rPr>
              <a:t>porteurs de projets </a:t>
            </a:r>
            <a:r>
              <a:rPr lang="fr-FR" sz="1800" b="0" i="0">
                <a:effectLst/>
                <a:latin typeface="Segoe UI" panose="020B0502040204020203" pitchFamily="34" charset="0"/>
              </a:rPr>
              <a:t> </a:t>
            </a:r>
            <a:endParaRPr lang="fr-FR" b="1" i="0">
              <a:effectLst/>
              <a:latin typeface="Montserrat" panose="00000500000000000000" pitchFamily="2" charset="0"/>
            </a:endParaRPr>
          </a:p>
          <a:p>
            <a:endParaRPr lang="fr-FR">
              <a:latin typeface="Montserrat" pitchFamily="2" charset="77"/>
            </a:endParaRPr>
          </a:p>
          <a:p>
            <a:r>
              <a:rPr lang="fr-FR" b="1">
                <a:latin typeface="Montserrat" pitchFamily="2" charset="77"/>
              </a:rPr>
              <a:t>Livrables</a:t>
            </a:r>
            <a:r>
              <a:rPr lang="fr-FR">
                <a:latin typeface="Montserrat" pitchFamily="2" charset="77"/>
              </a:rPr>
              <a:t>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A4C22-8C66-C94D-84FD-862CBD4EC730}"/>
              </a:ext>
            </a:extLst>
          </p:cNvPr>
          <p:cNvSpPr txBox="1"/>
          <p:nvPr/>
        </p:nvSpPr>
        <p:spPr>
          <a:xfrm>
            <a:off x="1546963" y="4519707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rgbClr val="0025FF"/>
                </a:solidFill>
                <a:latin typeface="Montserrat" pitchFamily="2" charset="77"/>
              </a:rPr>
              <a:t>Critères</a:t>
            </a:r>
            <a:r>
              <a:rPr lang="en-FR" b="1" i="1">
                <a:solidFill>
                  <a:srgbClr val="0025FF"/>
                </a:solidFill>
                <a:latin typeface="Montserrat" pitchFamily="2" charset="77"/>
              </a:rPr>
              <a:t> d’un </a:t>
            </a:r>
          </a:p>
          <a:p>
            <a:pPr algn="ctr"/>
            <a:r>
              <a:rPr lang="en-FR" b="1" i="1">
                <a:solidFill>
                  <a:srgbClr val="0025FF"/>
                </a:solidFill>
                <a:latin typeface="Montserrat" pitchFamily="2" charset="77"/>
              </a:rPr>
              <a:t>“</a:t>
            </a:r>
            <a:r>
              <a:rPr lang="en-FR" b="1" i="1">
                <a:solidFill>
                  <a:srgbClr val="0025FF"/>
                </a:solidFill>
                <a:latin typeface="Montserrat" pitchFamily="2" charset="77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 #biodiversitéBZH</a:t>
            </a:r>
            <a:r>
              <a:rPr lang="en-FR" b="1" i="1">
                <a:solidFill>
                  <a:srgbClr val="0025FF"/>
                </a:solidFill>
                <a:latin typeface="Montserrat" pitchFamily="2" charset="77"/>
              </a:rPr>
              <a:t>"</a:t>
            </a:r>
          </a:p>
        </p:txBody>
      </p:sp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F69D4467-4D5E-4943-8ABF-3C8885295E23}"/>
              </a:ext>
            </a:extLst>
          </p:cNvPr>
          <p:cNvSpPr txBox="1"/>
          <p:nvPr/>
        </p:nvSpPr>
        <p:spPr>
          <a:xfrm>
            <a:off x="1648563" y="5166038"/>
            <a:ext cx="34544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>
                <a:solidFill>
                  <a:srgbClr val="0025FF"/>
                </a:solidFill>
                <a:latin typeface="Montserrat"/>
              </a:rPr>
              <a:t>(cf. annexe 1) </a:t>
            </a:r>
            <a:endParaRPr lang="en-FR" sz="160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CD78C-AEDB-4647-B621-D7C7AB556CB9}"/>
              </a:ext>
            </a:extLst>
          </p:cNvPr>
          <p:cNvSpPr txBox="1"/>
          <p:nvPr/>
        </p:nvSpPr>
        <p:spPr>
          <a:xfrm>
            <a:off x="5001363" y="3788317"/>
            <a:ext cx="3454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i="1">
                <a:solidFill>
                  <a:srgbClr val="0025FF"/>
                </a:solidFill>
                <a:latin typeface="Montserrat"/>
              </a:rPr>
              <a:t>1</a:t>
            </a:r>
            <a:r>
              <a:rPr lang="fr-FR" b="1" i="1" baseline="30000">
                <a:solidFill>
                  <a:srgbClr val="0025FF"/>
                </a:solidFill>
                <a:latin typeface="Montserrat"/>
              </a:rPr>
              <a:t>er</a:t>
            </a:r>
            <a:r>
              <a:rPr lang="fr-FR" b="1" i="1">
                <a:solidFill>
                  <a:srgbClr val="0025FF"/>
                </a:solidFill>
                <a:latin typeface="Montserrat"/>
              </a:rPr>
              <a:t> </a:t>
            </a:r>
            <a:r>
              <a:rPr lang="fr-FR" b="1" i="1">
                <a:solidFill>
                  <a:srgbClr val="0025FF"/>
                </a:solidFill>
                <a:latin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recensement</a:t>
            </a:r>
            <a:r>
              <a:rPr lang="fr-FR" b="1" i="1">
                <a:solidFill>
                  <a:srgbClr val="0025FF"/>
                </a:solidFill>
                <a:latin typeface="Montserrat"/>
              </a:rPr>
              <a:t> des expertises et compétences</a:t>
            </a:r>
            <a:endParaRPr lang="en-FR" b="1" i="1">
              <a:solidFill>
                <a:srgbClr val="0025FF"/>
              </a:solidFill>
              <a:latin typeface="Montserra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0B1F0-1D75-8F4D-A95C-7D9FA92668A1}"/>
              </a:ext>
            </a:extLst>
          </p:cNvPr>
          <p:cNvSpPr txBox="1"/>
          <p:nvPr/>
        </p:nvSpPr>
        <p:spPr>
          <a:xfrm>
            <a:off x="8543508" y="3698575"/>
            <a:ext cx="3454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i="1">
                <a:solidFill>
                  <a:srgbClr val="0025FF"/>
                </a:solidFill>
                <a:latin typeface="Montserrat"/>
              </a:rPr>
              <a:t>1</a:t>
            </a:r>
            <a:r>
              <a:rPr lang="fr-FR" b="1" i="1" baseline="30000">
                <a:solidFill>
                  <a:srgbClr val="0025FF"/>
                </a:solidFill>
                <a:latin typeface="Montserrat"/>
              </a:rPr>
              <a:t>ère</a:t>
            </a:r>
            <a:r>
              <a:rPr lang="fr-FR" b="1" i="1">
                <a:solidFill>
                  <a:srgbClr val="0025FF"/>
                </a:solidFill>
                <a:latin typeface="Montserrat"/>
              </a:rPr>
              <a:t> version d’une </a:t>
            </a:r>
            <a:r>
              <a:rPr lang="fr-FR" b="1" i="1">
                <a:solidFill>
                  <a:srgbClr val="0025FF"/>
                </a:solidFill>
                <a:latin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grille</a:t>
            </a:r>
            <a:r>
              <a:rPr lang="fr-FR" b="1" i="1">
                <a:solidFill>
                  <a:srgbClr val="0025FF"/>
                </a:solidFill>
                <a:latin typeface="Montserrat"/>
              </a:rPr>
              <a:t> commune de diagnostic de projet</a:t>
            </a:r>
            <a:endParaRPr lang="en-FR" b="1" i="1">
              <a:solidFill>
                <a:srgbClr val="0025FF"/>
              </a:solidFill>
              <a:latin typeface="Montserra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AC430E-4C97-F741-9086-4C94F20D2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644" y="4440141"/>
            <a:ext cx="2821837" cy="20655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BE7D93-442A-2446-9980-27F14E2DD6A5}"/>
              </a:ext>
            </a:extLst>
          </p:cNvPr>
          <p:cNvSpPr txBox="1"/>
          <p:nvPr/>
        </p:nvSpPr>
        <p:spPr>
          <a:xfrm>
            <a:off x="5089108" y="6478016"/>
            <a:ext cx="34544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i="1">
                <a:solidFill>
                  <a:srgbClr val="0025FF"/>
                </a:solidFill>
                <a:latin typeface="Montserrat"/>
              </a:rPr>
              <a:t>(60 </a:t>
            </a:r>
            <a:r>
              <a:rPr lang="en-GB" sz="1600" i="1" err="1">
                <a:solidFill>
                  <a:srgbClr val="0025FF"/>
                </a:solidFill>
                <a:latin typeface="Montserrat"/>
              </a:rPr>
              <a:t>partenaires</a:t>
            </a:r>
            <a:r>
              <a:rPr lang="en-GB" sz="1600" i="1">
                <a:solidFill>
                  <a:srgbClr val="0025FF"/>
                </a:solidFill>
                <a:latin typeface="Montserrat"/>
              </a:rPr>
              <a:t>)</a:t>
            </a:r>
            <a:endParaRPr lang="en-FR" sz="1600" i="1">
              <a:solidFill>
                <a:srgbClr val="FF0000"/>
              </a:solidFill>
              <a:latin typeface="Montserrat"/>
            </a:endParaRPr>
          </a:p>
        </p:txBody>
      </p:sp>
      <p:pic>
        <p:nvPicPr>
          <p:cNvPr id="23" name="Picture 2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85217E-46E1-6141-BB45-45396A445B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9876" y="4898678"/>
            <a:ext cx="1162050" cy="10731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5" name="Picture 24" descr="Text, email&#10;&#10;Description automatically generated">
            <a:extLst>
              <a:ext uri="{FF2B5EF4-FFF2-40B4-BE49-F238E27FC236}">
                <a16:creationId xmlns:a16="http://schemas.microsoft.com/office/drawing/2014/main" id="{F9EBEAA7-8BEB-7E48-A2B9-46B947471A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7706" y="4705660"/>
            <a:ext cx="1061226" cy="14591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BBBA363D-4809-4E69-B2FE-F5428F2E5ABF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1733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FBC6D-8708-574A-8F60-E0E12580D4A0}"/>
              </a:ext>
            </a:extLst>
          </p:cNvPr>
          <p:cNvSpPr/>
          <p:nvPr/>
        </p:nvSpPr>
        <p:spPr>
          <a:xfrm rot="20392126">
            <a:off x="6573019" y="1357024"/>
            <a:ext cx="3002745" cy="369332"/>
          </a:xfrm>
          <a:prstGeom prst="rect">
            <a:avLst/>
          </a:prstGeom>
          <a:solidFill>
            <a:srgbClr val="0025FF"/>
          </a:solidFill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ontserrat" pitchFamily="2" charset="77"/>
              </a:rPr>
              <a:t>rappel réalisations 2021</a:t>
            </a: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8876C248-8A66-9141-9126-4BD655C9E1DF}"/>
              </a:ext>
            </a:extLst>
          </p:cNvPr>
          <p:cNvSpPr txBox="1"/>
          <p:nvPr/>
        </p:nvSpPr>
        <p:spPr>
          <a:xfrm>
            <a:off x="1717596" y="1963720"/>
            <a:ext cx="9377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b="1" i="0">
              <a:solidFill>
                <a:srgbClr val="0025FF"/>
              </a:solidFill>
              <a:effectLst/>
              <a:latin typeface="Montserrat" panose="00000500000000000000" pitchFamily="2" charset="0"/>
            </a:endParaRPr>
          </a:p>
          <a:p>
            <a:r>
              <a:rPr lang="fr-FR" b="1" i="0">
                <a:solidFill>
                  <a:srgbClr val="0025FF"/>
                </a:solidFill>
                <a:effectLst/>
                <a:latin typeface="Montserrat" panose="00000500000000000000" pitchFamily="2" charset="0"/>
              </a:rPr>
              <a:t>Quel bénéfice pour les acteurs ?</a:t>
            </a:r>
          </a:p>
          <a:p>
            <a:endParaRPr lang="fr-FR">
              <a:solidFill>
                <a:srgbClr val="0025FF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E9541-1B84-3F43-8C7A-F5BEBBF5AF0E}"/>
              </a:ext>
            </a:extLst>
          </p:cNvPr>
          <p:cNvSpPr/>
          <p:nvPr/>
        </p:nvSpPr>
        <p:spPr>
          <a:xfrm>
            <a:off x="1717596" y="2956785"/>
            <a:ext cx="49880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err="1">
                <a:latin typeface="Montserrat" pitchFamily="2" charset="77"/>
              </a:rPr>
              <a:t>Bénéficiaires</a:t>
            </a:r>
            <a:endParaRPr lang="en-GB" u="sng">
              <a:latin typeface="Montserrat" pitchFamily="2" charset="77"/>
            </a:endParaRPr>
          </a:p>
          <a:p>
            <a:endParaRPr lang="en-GB">
              <a:latin typeface="Montserrat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>
                <a:latin typeface="Montserrat" pitchFamily="2" charset="77"/>
              </a:rPr>
              <a:t> Gain de temps</a:t>
            </a:r>
            <a:r>
              <a:rPr lang="en-GB">
                <a:latin typeface="Montserrat" pitchFamily="2" charset="77"/>
              </a:rPr>
              <a:t> dans le montage et le </a:t>
            </a:r>
            <a:r>
              <a:rPr lang="en-GB" err="1">
                <a:latin typeface="Montserrat" pitchFamily="2" charset="77"/>
              </a:rPr>
              <a:t>développement</a:t>
            </a:r>
            <a:r>
              <a:rPr lang="en-GB">
                <a:latin typeface="Montserrat" pitchFamily="2" charset="77"/>
              </a:rPr>
              <a:t> de </a:t>
            </a:r>
            <a:r>
              <a:rPr lang="en-GB" err="1">
                <a:latin typeface="Montserrat" pitchFamily="2" charset="77"/>
              </a:rPr>
              <a:t>leur</a:t>
            </a:r>
            <a:r>
              <a:rPr lang="en-GB">
                <a:latin typeface="Montserrat" pitchFamily="2" charset="77"/>
              </a:rPr>
              <a:t> </a:t>
            </a:r>
            <a:r>
              <a:rPr lang="en-GB" err="1">
                <a:latin typeface="Montserrat" pitchFamily="2" charset="77"/>
              </a:rPr>
              <a:t>projet</a:t>
            </a:r>
            <a:endParaRPr lang="en-GB">
              <a:latin typeface="Montserrat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Accompagnement</a:t>
            </a: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en</a:t>
            </a: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amont</a:t>
            </a:r>
            <a:r>
              <a:rPr lang="en-GB">
                <a:latin typeface="Montserrat" pitchFamily="2" charset="77"/>
              </a:rPr>
              <a:t> </a:t>
            </a:r>
            <a:r>
              <a:rPr lang="en-GB" err="1">
                <a:latin typeface="Montserrat" pitchFamily="2" charset="77"/>
              </a:rPr>
              <a:t>prenant</a:t>
            </a:r>
            <a:r>
              <a:rPr lang="en-GB">
                <a:latin typeface="Montserrat" pitchFamily="2" charset="77"/>
              </a:rPr>
              <a:t> </a:t>
            </a:r>
            <a:r>
              <a:rPr lang="en-GB" err="1">
                <a:latin typeface="Montserrat" pitchFamily="2" charset="77"/>
              </a:rPr>
              <a:t>en</a:t>
            </a:r>
            <a:r>
              <a:rPr lang="en-GB">
                <a:latin typeface="Montserrat" pitchFamily="2" charset="77"/>
              </a:rPr>
              <a:t> </a:t>
            </a:r>
            <a:r>
              <a:rPr lang="en-GB" err="1">
                <a:latin typeface="Montserrat" pitchFamily="2" charset="77"/>
              </a:rPr>
              <a:t>compte</a:t>
            </a:r>
            <a:r>
              <a:rPr lang="en-GB">
                <a:latin typeface="Montserrat" pitchFamily="2" charset="77"/>
              </a:rPr>
              <a:t> </a:t>
            </a:r>
            <a:r>
              <a:rPr lang="en-GB" err="1">
                <a:latin typeface="Montserrat" pitchFamily="2" charset="77"/>
              </a:rPr>
              <a:t>toutes</a:t>
            </a:r>
            <a:r>
              <a:rPr lang="en-GB">
                <a:latin typeface="Montserrat" pitchFamily="2" charset="77"/>
              </a:rPr>
              <a:t> les dimensions du </a:t>
            </a:r>
            <a:r>
              <a:rPr lang="en-GB" err="1">
                <a:latin typeface="Montserrat" pitchFamily="2" charset="77"/>
              </a:rPr>
              <a:t>projet</a:t>
            </a:r>
            <a:r>
              <a:rPr lang="en-GB">
                <a:latin typeface="Montserrat" pitchFamily="2" charset="77"/>
              </a:rPr>
              <a:t>​ (exigences </a:t>
            </a:r>
            <a:r>
              <a:rPr lang="en-GB" err="1">
                <a:latin typeface="Montserrat" pitchFamily="2" charset="77"/>
              </a:rPr>
              <a:t>qualitatives</a:t>
            </a:r>
            <a:r>
              <a:rPr lang="en-GB">
                <a:latin typeface="Montserrat" pitchFamily="2" charset="77"/>
              </a:rPr>
              <a:t>, </a:t>
            </a:r>
            <a:r>
              <a:rPr lang="en-GB" err="1">
                <a:latin typeface="Montserrat" pitchFamily="2" charset="77"/>
              </a:rPr>
              <a:t>spécificités</a:t>
            </a:r>
            <a:r>
              <a:rPr lang="en-GB">
                <a:latin typeface="Montserrat" pitchFamily="2" charset="77"/>
              </a:rPr>
              <a:t> du </a:t>
            </a:r>
            <a:r>
              <a:rPr lang="en-GB" err="1">
                <a:latin typeface="Montserrat" pitchFamily="2" charset="77"/>
              </a:rPr>
              <a:t>territoire</a:t>
            </a:r>
            <a:r>
              <a:rPr lang="en-GB">
                <a:latin typeface="Montserrat" pitchFamily="2" charset="77"/>
              </a:rPr>
              <a:t>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Accès</a:t>
            </a: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à</a:t>
            </a:r>
            <a:r>
              <a:rPr lang="en-GB" b="1">
                <a:latin typeface="Montserrat" pitchFamily="2" charset="77"/>
              </a:rPr>
              <a:t> plus de </a:t>
            </a:r>
            <a:r>
              <a:rPr lang="en-GB" b="1" err="1">
                <a:latin typeface="Montserrat" pitchFamily="2" charset="77"/>
              </a:rPr>
              <a:t>compétences</a:t>
            </a:r>
            <a:r>
              <a:rPr lang="en-GB">
                <a:latin typeface="Montserrat" pitchFamily="2" charset="77"/>
              </a:rPr>
              <a:t> et </a:t>
            </a:r>
            <a:r>
              <a:rPr lang="en-GB" err="1">
                <a:latin typeface="Montserrat" pitchFamily="2" charset="77"/>
              </a:rPr>
              <a:t>à</a:t>
            </a:r>
            <a:r>
              <a:rPr lang="en-GB">
                <a:latin typeface="Montserrat" pitchFamily="2" charset="77"/>
              </a:rPr>
              <a:t> </a:t>
            </a:r>
            <a:r>
              <a:rPr lang="en-GB" b="1">
                <a:latin typeface="Montserrat" pitchFamily="2" charset="77"/>
              </a:rPr>
              <a:t>plus de </a:t>
            </a:r>
            <a:r>
              <a:rPr lang="en-GB" b="1" err="1">
                <a:latin typeface="Montserrat" pitchFamily="2" charset="77"/>
              </a:rPr>
              <a:t>financements</a:t>
            </a:r>
            <a:endParaRPr lang="en-GB">
              <a:latin typeface="Montserrat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BCC90-9466-F74A-8B9F-FF53FDB3DCCF}"/>
              </a:ext>
            </a:extLst>
          </p:cNvPr>
          <p:cNvSpPr/>
          <p:nvPr/>
        </p:nvSpPr>
        <p:spPr>
          <a:xfrm>
            <a:off x="6951745" y="2956785"/>
            <a:ext cx="49880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err="1">
                <a:latin typeface="Montserrat" pitchFamily="2" charset="77"/>
              </a:rPr>
              <a:t>Contributeurs</a:t>
            </a:r>
            <a:endParaRPr lang="en-GB" u="sng">
              <a:latin typeface="Montserrat" pitchFamily="2" charset="77"/>
            </a:endParaRPr>
          </a:p>
          <a:p>
            <a:endParaRPr lang="en-GB">
              <a:latin typeface="Montserrat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>
                <a:latin typeface="Montserrat" pitchFamily="2" charset="77"/>
              </a:rPr>
              <a:t> Gain de temps</a:t>
            </a:r>
            <a:r>
              <a:rPr lang="en-GB">
                <a:latin typeface="Montserrat" pitchFamily="2" charset="77"/>
              </a:rPr>
              <a:t> dans le </a:t>
            </a:r>
            <a:r>
              <a:rPr lang="en-GB" err="1">
                <a:latin typeface="Montserrat" pitchFamily="2" charset="77"/>
              </a:rPr>
              <a:t>traitement</a:t>
            </a:r>
            <a:r>
              <a:rPr lang="en-GB">
                <a:latin typeface="Montserrat" pitchFamily="2" charset="77"/>
              </a:rPr>
              <a:t> des </a:t>
            </a:r>
            <a:r>
              <a:rPr lang="en-GB" err="1">
                <a:latin typeface="Montserrat" pitchFamily="2" charset="77"/>
              </a:rPr>
              <a:t>sollicitations</a:t>
            </a:r>
            <a:r>
              <a:rPr lang="en-GB">
                <a:latin typeface="Montserrat" pitchFamily="2" charset="77"/>
              </a:rPr>
              <a:t> (</a:t>
            </a:r>
            <a:r>
              <a:rPr lang="en-GB" err="1">
                <a:latin typeface="Montserrat" pitchFamily="2" charset="77"/>
              </a:rPr>
              <a:t>désormais</a:t>
            </a:r>
            <a:r>
              <a:rPr lang="en-GB">
                <a:latin typeface="Montserrat" pitchFamily="2" charset="77"/>
              </a:rPr>
              <a:t> </a:t>
            </a:r>
            <a:r>
              <a:rPr lang="en-GB" err="1">
                <a:latin typeface="Montserrat" pitchFamily="2" charset="77"/>
              </a:rPr>
              <a:t>pré-qualifiées</a:t>
            </a:r>
            <a:r>
              <a:rPr lang="en-GB">
                <a:latin typeface="Montserrat" pitchFamily="2" charset="77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Visibilité</a:t>
            </a: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amplifiée</a:t>
            </a:r>
            <a:r>
              <a:rPr lang="en-GB">
                <a:latin typeface="Montserrat" pitchFamily="2" charset="77"/>
              </a:rPr>
              <a:t> et </a:t>
            </a:r>
            <a:r>
              <a:rPr lang="en-GB" b="1" err="1">
                <a:latin typeface="Montserrat" pitchFamily="2" charset="77"/>
              </a:rPr>
              <a:t>positionnement</a:t>
            </a: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clarifié</a:t>
            </a:r>
            <a:r>
              <a:rPr lang="en-GB">
                <a:latin typeface="Montserrat" pitchFamily="2" charset="77"/>
              </a:rPr>
              <a:t> </a:t>
            </a:r>
            <a:r>
              <a:rPr lang="en-GB" err="1">
                <a:latin typeface="Montserrat" pitchFamily="2" charset="77"/>
              </a:rPr>
              <a:t>auprès</a:t>
            </a:r>
            <a:r>
              <a:rPr lang="en-GB">
                <a:latin typeface="Montserrat" pitchFamily="2" charset="77"/>
              </a:rPr>
              <a:t> des </a:t>
            </a:r>
            <a:r>
              <a:rPr lang="en-GB" err="1">
                <a:latin typeface="Montserrat" pitchFamily="2" charset="77"/>
              </a:rPr>
              <a:t>acteurs</a:t>
            </a:r>
            <a:r>
              <a:rPr lang="en-GB">
                <a:latin typeface="Montserrat" pitchFamily="2" charset="77"/>
              </a:rPr>
              <a:t> 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Émergence</a:t>
            </a:r>
            <a:r>
              <a:rPr lang="en-GB" b="1">
                <a:latin typeface="Montserrat" pitchFamily="2" charset="77"/>
              </a:rPr>
              <a:t> de nouveaux </a:t>
            </a:r>
            <a:r>
              <a:rPr lang="en-GB" b="1" err="1">
                <a:latin typeface="Montserrat" pitchFamily="2" charset="77"/>
              </a:rPr>
              <a:t>projets</a:t>
            </a: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partenariaux</a:t>
            </a:r>
            <a:r>
              <a:rPr lang="en-GB" b="1">
                <a:latin typeface="Montserrat" pitchFamily="2" charset="77"/>
              </a:rPr>
              <a:t> </a:t>
            </a:r>
            <a:r>
              <a:rPr lang="en-GB" b="1" err="1">
                <a:latin typeface="Montserrat" pitchFamily="2" charset="77"/>
              </a:rPr>
              <a:t>structurants</a:t>
            </a:r>
            <a:endParaRPr lang="en-GB">
              <a:latin typeface="Montserrat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1">
                <a:latin typeface="Montserrat" pitchFamily="2" charset="77"/>
              </a:rPr>
              <a:t> Identification </a:t>
            </a:r>
            <a:r>
              <a:rPr lang="en-GB" b="1" err="1">
                <a:latin typeface="Montserrat" pitchFamily="2" charset="77"/>
              </a:rPr>
              <a:t>en</a:t>
            </a:r>
            <a:r>
              <a:rPr lang="en-GB" b="1">
                <a:latin typeface="Montserrat" pitchFamily="2" charset="77"/>
              </a:rPr>
              <a:t> tant que </a:t>
            </a:r>
            <a:r>
              <a:rPr lang="en-GB" b="1" err="1">
                <a:latin typeface="Montserrat" pitchFamily="2" charset="77"/>
              </a:rPr>
              <a:t>membre</a:t>
            </a:r>
            <a:r>
              <a:rPr lang="en-GB" b="1">
                <a:latin typeface="Montserrat" pitchFamily="2" charset="77"/>
              </a:rPr>
              <a:t> du </a:t>
            </a:r>
            <a:r>
              <a:rPr lang="en-GB" b="1" err="1">
                <a:latin typeface="Montserrat" pitchFamily="2" charset="77"/>
              </a:rPr>
              <a:t>Réseau</a:t>
            </a:r>
            <a:r>
              <a:rPr lang="en-GB">
                <a:latin typeface="Montserrat" pitchFamily="2" charset="77"/>
              </a:rPr>
              <a:t> de </a:t>
            </a:r>
            <a:r>
              <a:rPr lang="en-GB" err="1">
                <a:latin typeface="Montserrat" pitchFamily="2" charset="77"/>
              </a:rPr>
              <a:t>l’accompagnement</a:t>
            </a:r>
            <a:r>
              <a:rPr lang="en-GB">
                <a:latin typeface="Montserrat" pitchFamily="2" charset="77"/>
              </a:rPr>
              <a:t>, un </a:t>
            </a:r>
            <a:r>
              <a:rPr lang="en-GB" err="1">
                <a:latin typeface="Montserrat" pitchFamily="2" charset="77"/>
              </a:rPr>
              <a:t>réseau</a:t>
            </a:r>
            <a:r>
              <a:rPr lang="en-GB">
                <a:latin typeface="Montserrat" pitchFamily="2" charset="77"/>
              </a:rPr>
              <a:t> </a:t>
            </a:r>
            <a:r>
              <a:rPr lang="en-GB" err="1">
                <a:latin typeface="Montserrat" pitchFamily="2" charset="77"/>
              </a:rPr>
              <a:t>qualifié</a:t>
            </a:r>
            <a:endParaRPr lang="en-GB">
              <a:latin typeface="Montserrat" pitchFamily="2" charset="77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D3F26E38-927B-4ED4-91EE-A6FE78993922}"/>
              </a:ext>
            </a:extLst>
          </p:cNvPr>
          <p:cNvSpPr txBox="1"/>
          <p:nvPr/>
        </p:nvSpPr>
        <p:spPr>
          <a:xfrm>
            <a:off x="1540882" y="306974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 ​n°2</a:t>
            </a:r>
          </a:p>
        </p:txBody>
      </p:sp>
    </p:spTree>
    <p:extLst>
      <p:ext uri="{BB962C8B-B14F-4D97-AF65-F5344CB8AC3E}">
        <p14:creationId xmlns:p14="http://schemas.microsoft.com/office/powerpoint/2010/main" val="307447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A1BE477A-CEC1-6B4F-AC8D-75CE15A2E169}"/>
              </a:ext>
            </a:extLst>
          </p:cNvPr>
          <p:cNvSpPr txBox="1">
            <a:spLocks/>
          </p:cNvSpPr>
          <p:nvPr/>
        </p:nvSpPr>
        <p:spPr>
          <a:xfrm>
            <a:off x="1476706" y="101712"/>
            <a:ext cx="6991730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800" b="1" err="1">
                <a:solidFill>
                  <a:srgbClr val="05DA96"/>
                </a:solidFill>
                <a:latin typeface="Paytone One"/>
              </a:rPr>
              <a:t>MaQuestion</a:t>
            </a:r>
            <a:r>
              <a:rPr lang="fr-FR" sz="2800" b="1">
                <a:solidFill>
                  <a:srgbClr val="05DA96"/>
                </a:solidFill>
                <a:latin typeface="Paytone One"/>
              </a:rPr>
              <a:t> </a:t>
            </a:r>
            <a:endParaRPr lang="fr-FR" sz="1800" b="1">
              <a:solidFill>
                <a:srgbClr val="05DA96"/>
              </a:solidFill>
              <a:latin typeface="Montserrat" pitchFamily="2" charset="77"/>
            </a:endParaRPr>
          </a:p>
        </p:txBody>
      </p:sp>
      <p:pic>
        <p:nvPicPr>
          <p:cNvPr id="21" name="Picture 2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01E568C-8B95-694E-8BAD-6ABA751AB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86" y="1223158"/>
            <a:ext cx="5476192" cy="5060588"/>
          </a:xfrm>
          <a:prstGeom prst="rect">
            <a:avLst/>
          </a:prstGeom>
          <a:ln w="22225">
            <a:solidFill>
              <a:srgbClr val="05DA96"/>
            </a:solidFill>
          </a:ln>
        </p:spPr>
      </p:pic>
    </p:spTree>
    <p:extLst>
      <p:ext uri="{BB962C8B-B14F-4D97-AF65-F5344CB8AC3E}">
        <p14:creationId xmlns:p14="http://schemas.microsoft.com/office/powerpoint/2010/main" val="173740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201336" y="2964566"/>
            <a:ext cx="12011025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Paytone One" panose="00000500000000000000" pitchFamily="2" charset="0"/>
                <a:cs typeface="Calibri"/>
              </a:rPr>
              <a:t>Proposition de </a:t>
            </a:r>
            <a:r>
              <a:rPr lang="en-US" sz="2800" err="1">
                <a:latin typeface="Paytone One" panose="00000500000000000000" pitchFamily="2" charset="0"/>
                <a:cs typeface="Calibri"/>
              </a:rPr>
              <a:t>cadrage</a:t>
            </a:r>
            <a:r>
              <a:rPr lang="en-US" sz="2800">
                <a:latin typeface="Paytone One" panose="00000500000000000000" pitchFamily="2" charset="0"/>
                <a:cs typeface="Calibri"/>
              </a:rPr>
              <a:t> du </a:t>
            </a:r>
            <a:r>
              <a:rPr lang="en-US" sz="2800" err="1">
                <a:latin typeface="Paytone One" panose="00000500000000000000" pitchFamily="2" charset="0"/>
                <a:cs typeface="Calibri"/>
              </a:rPr>
              <a:t>projet</a:t>
            </a:r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C378B-ADF0-4FCA-B172-A671A12D788B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70134089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harte ABB">
    <a:dk1>
      <a:sysClr val="windowText" lastClr="000000"/>
    </a:dk1>
    <a:lt1>
      <a:sysClr val="window" lastClr="FFFFFF"/>
    </a:lt1>
    <a:dk2>
      <a:srgbClr val="08228F"/>
    </a:dk2>
    <a:lt2>
      <a:srgbClr val="B9E14A"/>
    </a:lt2>
    <a:accent1>
      <a:srgbClr val="0025FF"/>
    </a:accent1>
    <a:accent2>
      <a:srgbClr val="FFCE00"/>
    </a:accent2>
    <a:accent3>
      <a:srgbClr val="04DA95"/>
    </a:accent3>
    <a:accent4>
      <a:srgbClr val="5AE078"/>
    </a:accent4>
    <a:accent5>
      <a:srgbClr val="04C0A4"/>
    </a:accent5>
    <a:accent6>
      <a:srgbClr val="017888"/>
    </a:accent6>
    <a:hlink>
      <a:srgbClr val="0563C1"/>
    </a:hlink>
    <a:folHlink>
      <a:srgbClr val="08228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harte ABB">
    <a:dk1>
      <a:sysClr val="windowText" lastClr="000000"/>
    </a:dk1>
    <a:lt1>
      <a:sysClr val="window" lastClr="FFFFFF"/>
    </a:lt1>
    <a:dk2>
      <a:srgbClr val="08228F"/>
    </a:dk2>
    <a:lt2>
      <a:srgbClr val="B9E14A"/>
    </a:lt2>
    <a:accent1>
      <a:srgbClr val="0025FF"/>
    </a:accent1>
    <a:accent2>
      <a:srgbClr val="FFCE00"/>
    </a:accent2>
    <a:accent3>
      <a:srgbClr val="04DA95"/>
    </a:accent3>
    <a:accent4>
      <a:srgbClr val="5AE078"/>
    </a:accent4>
    <a:accent5>
      <a:srgbClr val="04C0A4"/>
    </a:accent5>
    <a:accent6>
      <a:srgbClr val="017888"/>
    </a:accent6>
    <a:hlink>
      <a:srgbClr val="0563C1"/>
    </a:hlink>
    <a:folHlink>
      <a:srgbClr val="08228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E0C1A88590F4DBF8A5E9343C60C77" ma:contentTypeVersion="14" ma:contentTypeDescription="Crée un document." ma:contentTypeScope="" ma:versionID="bdcfd47e9d162d87168e53b291a96f53">
  <xsd:schema xmlns:xsd="http://www.w3.org/2001/XMLSchema" xmlns:xs="http://www.w3.org/2001/XMLSchema" xmlns:p="http://schemas.microsoft.com/office/2006/metadata/properties" xmlns:ns2="5fdee459-b234-4efb-91ff-bf274d36d4ff" xmlns:ns3="4429343c-e868-4873-967f-9aeba40d275c" targetNamespace="http://schemas.microsoft.com/office/2006/metadata/properties" ma:root="true" ma:fieldsID="2968ed7de1dd02ff6378e49049af8d60" ns2:_="" ns3:_="">
    <xsd:import namespace="5fdee459-b234-4efb-91ff-bf274d36d4ff"/>
    <xsd:import namespace="4429343c-e868-4873-967f-9aeba40d2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ee459-b234-4efb-91ff-bf274d36d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9343c-e868-4873-967f-9aeba40d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1E2D1C-C2F8-4AD0-A534-5E458FABAD7A}">
  <ds:schemaRefs>
    <ds:schemaRef ds:uri="4429343c-e868-4873-967f-9aeba40d275c"/>
    <ds:schemaRef ds:uri="5fdee459-b234-4efb-91ff-bf274d36d4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10AAC3-AFB5-4B49-8885-A720E01755AD}">
  <ds:schemaRefs>
    <ds:schemaRef ds:uri="4429343c-e868-4873-967f-9aeba40d275c"/>
    <ds:schemaRef ds:uri="5fdee459-b234-4efb-91ff-bf274d36d4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8B9D3B-8A7C-4FEA-825D-714AC27721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2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Conception personnalisée</vt:lpstr>
      <vt:lpstr>2_Conception personnalisée</vt:lpstr>
      <vt:lpstr>1_Conception personnalisée</vt:lpstr>
      <vt:lpstr>1_Conception personnalisée</vt:lpstr>
      <vt:lpstr>1_Conception personnalisée</vt:lpstr>
      <vt:lpstr>Equipe-projet  Réseau de l’accompagnement n° 2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Boivert</dc:creator>
  <cp:revision>4</cp:revision>
  <cp:lastPrinted>2021-09-22T09:19:57Z</cp:lastPrinted>
  <dcterms:created xsi:type="dcterms:W3CDTF">2020-11-18T12:42:54Z</dcterms:created>
  <dcterms:modified xsi:type="dcterms:W3CDTF">2022-02-24T15:28:15Z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0x01010002CE0C1A88590F4DBF8A5E9343C60C77</vt:lpwstr>
  </property>
</Properties>
</file>